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8" r:id="rId5"/>
    <p:sldMasterId id="2147483722" r:id="rId6"/>
    <p:sldMasterId id="2147483736" r:id="rId7"/>
  </p:sldMasterIdLst>
  <p:notesMasterIdLst>
    <p:notesMasterId r:id="rId25"/>
  </p:notesMasterIdLst>
  <p:sldIdLst>
    <p:sldId id="361" r:id="rId8"/>
    <p:sldId id="414" r:id="rId9"/>
    <p:sldId id="411" r:id="rId10"/>
    <p:sldId id="412" r:id="rId11"/>
    <p:sldId id="413" r:id="rId12"/>
    <p:sldId id="406" r:id="rId13"/>
    <p:sldId id="399" r:id="rId14"/>
    <p:sldId id="400" r:id="rId15"/>
    <p:sldId id="401" r:id="rId16"/>
    <p:sldId id="402" r:id="rId17"/>
    <p:sldId id="418" r:id="rId18"/>
    <p:sldId id="417" r:id="rId19"/>
    <p:sldId id="409" r:id="rId20"/>
    <p:sldId id="391" r:id="rId21"/>
    <p:sldId id="394" r:id="rId22"/>
    <p:sldId id="408" r:id="rId23"/>
    <p:sldId id="37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62C7152-4AAA-0F46-97D7-2C56FFB08BE6}">
          <p14:sldIdLst>
            <p14:sldId id="361"/>
            <p14:sldId id="414"/>
            <p14:sldId id="411"/>
            <p14:sldId id="412"/>
            <p14:sldId id="413"/>
            <p14:sldId id="406"/>
            <p14:sldId id="399"/>
            <p14:sldId id="400"/>
            <p14:sldId id="401"/>
            <p14:sldId id="402"/>
            <p14:sldId id="418"/>
            <p14:sldId id="417"/>
            <p14:sldId id="409"/>
            <p14:sldId id="391"/>
            <p14:sldId id="394"/>
            <p14:sldId id="408"/>
            <p14:sldId id="37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 Burgess" initials="MB" lastIdx="1" clrIdx="0">
    <p:extLst>
      <p:ext uri="{19B8F6BF-5375-455C-9EA6-DF929625EA0E}">
        <p15:presenceInfo xmlns:p15="http://schemas.microsoft.com/office/powerpoint/2012/main" userId="S::marie.burgess@aderant.com::f1a613d1-b75b-42f5-9efe-d1cc918f4b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8947"/>
    <a:srgbClr val="379247"/>
    <a:srgbClr val="529247"/>
    <a:srgbClr val="527647"/>
    <a:srgbClr val="D3D4D7"/>
    <a:srgbClr val="B3C82D"/>
    <a:srgbClr val="C3D83F"/>
    <a:srgbClr val="D7EA57"/>
    <a:srgbClr val="4DB9EF"/>
    <a:srgbClr val="B1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99"/>
    <p:restoredTop sz="87211"/>
  </p:normalViewPr>
  <p:slideViewPr>
    <p:cSldViewPr snapToGrid="0" snapToObjects="1">
      <p:cViewPr>
        <p:scale>
          <a:sx n="64" d="100"/>
          <a:sy n="64" d="100"/>
        </p:scale>
        <p:origin x="2120" y="108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FD94B8-15E0-5B4B-9CEA-F9CAAEE004F4}" type="datetimeFigureOut">
              <a:rPr lang="en-US" smtClean="0"/>
              <a:t>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61A6A0-3CAB-C34E-A7AE-B8EEA98277D9}" type="slidenum">
              <a:rPr lang="en-US" smtClean="0"/>
              <a:t>‹#›</a:t>
            </a:fld>
            <a:endParaRPr lang="en-US"/>
          </a:p>
        </p:txBody>
      </p:sp>
    </p:spTree>
    <p:extLst>
      <p:ext uri="{BB962C8B-B14F-4D97-AF65-F5344CB8AC3E}">
        <p14:creationId xmlns:p14="http://schemas.microsoft.com/office/powerpoint/2010/main" val="1000430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C61A6A0-3CAB-C34E-A7AE-B8EEA98277D9}" type="slidenum">
              <a:rPr lang="en-US" smtClean="0"/>
              <a:t>1</a:t>
            </a:fld>
            <a:endParaRPr lang="en-US"/>
          </a:p>
        </p:txBody>
      </p:sp>
    </p:spTree>
    <p:extLst>
      <p:ext uri="{BB962C8B-B14F-4D97-AF65-F5344CB8AC3E}">
        <p14:creationId xmlns:p14="http://schemas.microsoft.com/office/powerpoint/2010/main" val="1181111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C61A6A0-3CAB-C34E-A7AE-B8EEA98277D9}" type="slidenum">
              <a:rPr lang="en-US" smtClean="0"/>
              <a:t>6</a:t>
            </a:fld>
            <a:endParaRPr lang="en-US"/>
          </a:p>
        </p:txBody>
      </p:sp>
    </p:spTree>
    <p:extLst>
      <p:ext uri="{BB962C8B-B14F-4D97-AF65-F5344CB8AC3E}">
        <p14:creationId xmlns:p14="http://schemas.microsoft.com/office/powerpoint/2010/main" val="2405799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61A6A0-3CAB-C34E-A7AE-B8EEA98277D9}" type="slidenum">
              <a:rPr lang="en-US" smtClean="0"/>
              <a:t>7</a:t>
            </a:fld>
            <a:endParaRPr lang="en-US"/>
          </a:p>
        </p:txBody>
      </p:sp>
    </p:spTree>
    <p:extLst>
      <p:ext uri="{BB962C8B-B14F-4D97-AF65-F5344CB8AC3E}">
        <p14:creationId xmlns:p14="http://schemas.microsoft.com/office/powerpoint/2010/main" val="2945955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61A6A0-3CAB-C34E-A7AE-B8EEA98277D9}" type="slidenum">
              <a:rPr lang="en-US" smtClean="0"/>
              <a:t>8</a:t>
            </a:fld>
            <a:endParaRPr lang="en-US"/>
          </a:p>
        </p:txBody>
      </p:sp>
    </p:spTree>
    <p:extLst>
      <p:ext uri="{BB962C8B-B14F-4D97-AF65-F5344CB8AC3E}">
        <p14:creationId xmlns:p14="http://schemas.microsoft.com/office/powerpoint/2010/main" val="2114415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61A6A0-3CAB-C34E-A7AE-B8EEA98277D9}" type="slidenum">
              <a:rPr lang="en-US" smtClean="0"/>
              <a:t>9</a:t>
            </a:fld>
            <a:endParaRPr lang="en-US"/>
          </a:p>
        </p:txBody>
      </p:sp>
    </p:spTree>
    <p:extLst>
      <p:ext uri="{BB962C8B-B14F-4D97-AF65-F5344CB8AC3E}">
        <p14:creationId xmlns:p14="http://schemas.microsoft.com/office/powerpoint/2010/main" val="2280094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61A6A0-3CAB-C34E-A7AE-B8EEA98277D9}" type="slidenum">
              <a:rPr lang="en-US" smtClean="0"/>
              <a:t>10</a:t>
            </a:fld>
            <a:endParaRPr lang="en-US"/>
          </a:p>
        </p:txBody>
      </p:sp>
    </p:spTree>
    <p:extLst>
      <p:ext uri="{BB962C8B-B14F-4D97-AF65-F5344CB8AC3E}">
        <p14:creationId xmlns:p14="http://schemas.microsoft.com/office/powerpoint/2010/main" val="4182100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61A6A0-3CAB-C34E-A7AE-B8EEA98277D9}" type="slidenum">
              <a:rPr lang="en-US" smtClean="0"/>
              <a:t>11</a:t>
            </a:fld>
            <a:endParaRPr lang="en-US"/>
          </a:p>
        </p:txBody>
      </p:sp>
    </p:spTree>
    <p:extLst>
      <p:ext uri="{BB962C8B-B14F-4D97-AF65-F5344CB8AC3E}">
        <p14:creationId xmlns:p14="http://schemas.microsoft.com/office/powerpoint/2010/main" val="3497456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61A6A0-3CAB-C34E-A7AE-B8EEA98277D9}" type="slidenum">
              <a:rPr lang="en-US" smtClean="0"/>
              <a:t>12</a:t>
            </a:fld>
            <a:endParaRPr lang="en-US"/>
          </a:p>
        </p:txBody>
      </p:sp>
    </p:spTree>
    <p:extLst>
      <p:ext uri="{BB962C8B-B14F-4D97-AF65-F5344CB8AC3E}">
        <p14:creationId xmlns:p14="http://schemas.microsoft.com/office/powerpoint/2010/main" val="2976079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61A6A0-3CAB-C34E-A7AE-B8EEA98277D9}" type="slidenum">
              <a:rPr lang="en-US" smtClean="0"/>
              <a:t>17</a:t>
            </a:fld>
            <a:endParaRPr lang="en-US"/>
          </a:p>
        </p:txBody>
      </p:sp>
    </p:spTree>
    <p:extLst>
      <p:ext uri="{BB962C8B-B14F-4D97-AF65-F5344CB8AC3E}">
        <p14:creationId xmlns:p14="http://schemas.microsoft.com/office/powerpoint/2010/main" val="4202064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93152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F9EF1D8-A214-264B-A114-BF0502282E08}"/>
              </a:ext>
            </a:extLst>
          </p:cNvPr>
          <p:cNvSpPr>
            <a:spLocks noGrp="1"/>
          </p:cNvSpPr>
          <p:nvPr>
            <p:ph sz="half" idx="1"/>
          </p:nvPr>
        </p:nvSpPr>
        <p:spPr>
          <a:xfrm>
            <a:off x="583012" y="1825625"/>
            <a:ext cx="5181600" cy="397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EDD524A8-D75B-DB4C-9A7E-1297E96EF30E}"/>
              </a:ext>
            </a:extLst>
          </p:cNvPr>
          <p:cNvCxnSpPr>
            <a:cxnSpLocks/>
          </p:cNvCxnSpPr>
          <p:nvPr userDrawn="1"/>
        </p:nvCxnSpPr>
        <p:spPr>
          <a:xfrm>
            <a:off x="569669" y="1403984"/>
            <a:ext cx="10977289" cy="0"/>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FC75C00-F934-E145-993E-86949BA7B206}"/>
              </a:ext>
            </a:extLst>
          </p:cNvPr>
          <p:cNvSpPr>
            <a:spLocks noGrp="1"/>
          </p:cNvSpPr>
          <p:nvPr>
            <p:ph type="title"/>
          </p:nvPr>
        </p:nvSpPr>
        <p:spPr>
          <a:xfrm>
            <a:off x="569669" y="365125"/>
            <a:ext cx="10977289" cy="1325563"/>
          </a:xfrm>
        </p:spPr>
        <p:txBody>
          <a:bodyPr/>
          <a:lstStyle/>
          <a:p>
            <a:r>
              <a:rPr lang="en-US"/>
              <a:t>Click to edit Master title style</a:t>
            </a:r>
          </a:p>
        </p:txBody>
      </p:sp>
    </p:spTree>
    <p:extLst>
      <p:ext uri="{BB962C8B-B14F-4D97-AF65-F5344CB8AC3E}">
        <p14:creationId xmlns:p14="http://schemas.microsoft.com/office/powerpoint/2010/main" val="473182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83ACFB6-804D-B749-B3A6-588FC99376C2}"/>
              </a:ext>
            </a:extLst>
          </p:cNvPr>
          <p:cNvSpPr>
            <a:spLocks noGrp="1"/>
          </p:cNvSpPr>
          <p:nvPr>
            <p:ph type="title"/>
          </p:nvPr>
        </p:nvSpPr>
        <p:spPr>
          <a:xfrm>
            <a:off x="584664" y="1794933"/>
            <a:ext cx="3636268" cy="2184400"/>
          </a:xfrm>
        </p:spPr>
        <p:txBody>
          <a:bodyPr anchor="ctr">
            <a:normAutofit/>
          </a:bodyPr>
          <a:lstStyle>
            <a:lvl1pPr>
              <a:defRPr sz="4800" b="0" i="0">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r>
              <a:rPr lang="en-US"/>
              <a:t>Click to edit Master title style</a:t>
            </a:r>
          </a:p>
        </p:txBody>
      </p:sp>
      <p:sp>
        <p:nvSpPr>
          <p:cNvPr id="17" name="Text Placeholder 16">
            <a:extLst>
              <a:ext uri="{FF2B5EF4-FFF2-40B4-BE49-F238E27FC236}">
                <a16:creationId xmlns:a16="http://schemas.microsoft.com/office/drawing/2014/main" id="{C350B7DF-CC0D-9441-85BB-76DEB745D296}"/>
              </a:ext>
            </a:extLst>
          </p:cNvPr>
          <p:cNvSpPr>
            <a:spLocks noGrp="1"/>
          </p:cNvSpPr>
          <p:nvPr>
            <p:ph type="body" sz="quarter" idx="10"/>
          </p:nvPr>
        </p:nvSpPr>
        <p:spPr>
          <a:xfrm>
            <a:off x="4902199" y="804863"/>
            <a:ext cx="5681133" cy="45460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0D620F91-53CF-9943-A1B1-57B2521B18B4}"/>
              </a:ext>
            </a:extLst>
          </p:cNvPr>
          <p:cNvCxnSpPr>
            <a:cxnSpLocks/>
          </p:cNvCxnSpPr>
          <p:nvPr userDrawn="1"/>
        </p:nvCxnSpPr>
        <p:spPr>
          <a:xfrm flipV="1">
            <a:off x="4625533" y="804864"/>
            <a:ext cx="0" cy="4546069"/>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529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54CF07A-7C80-FF44-9E18-B9C775111474}"/>
              </a:ext>
            </a:extLst>
          </p:cNvPr>
          <p:cNvSpPr/>
          <p:nvPr userDrawn="1"/>
        </p:nvSpPr>
        <p:spPr>
          <a:xfrm>
            <a:off x="6547381" y="703946"/>
            <a:ext cx="5331748" cy="5288892"/>
          </a:xfrm>
          <a:prstGeom prst="ellipse">
            <a:avLst/>
          </a:prstGeom>
          <a:solidFill>
            <a:schemeClr val="lt1">
              <a:alpha val="6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10019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85264" y="365125"/>
            <a:ext cx="10971998" cy="1325563"/>
          </a:xfrm>
        </p:spPr>
        <p:txBody>
          <a:bodyPr/>
          <a:lstStyle>
            <a:lvl1pPr>
              <a:defRPr b="0" i="0">
                <a:latin typeface="Lato Light" panose="020F0302020204030203" pitchFamily="34" charset="77"/>
              </a:defRPr>
            </a:lvl1pPr>
          </a:lstStyle>
          <a:p>
            <a:r>
              <a:rPr lang="en-US"/>
              <a:t>Click to edit Master title style</a:t>
            </a:r>
          </a:p>
        </p:txBody>
      </p:sp>
      <p:sp>
        <p:nvSpPr>
          <p:cNvPr id="3" name="Text Placeholder 2"/>
          <p:cNvSpPr>
            <a:spLocks noGrp="1"/>
          </p:cNvSpPr>
          <p:nvPr>
            <p:ph type="body" idx="1"/>
          </p:nvPr>
        </p:nvSpPr>
        <p:spPr>
          <a:xfrm>
            <a:off x="585264" y="1681163"/>
            <a:ext cx="5157787" cy="823912"/>
          </a:xfrm>
        </p:spPr>
        <p:txBody>
          <a:bodyPr anchor="t">
            <a:normAutofit/>
          </a:bodyPr>
          <a:lstStyle>
            <a:lvl1pPr marL="0" indent="0">
              <a:buNone/>
              <a:defRPr sz="2400" b="0" i="0">
                <a:latin typeface="Lato Light" panose="020F030202020403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5264" y="2505075"/>
            <a:ext cx="5157787" cy="3138488"/>
          </a:xfrm>
        </p:spPr>
        <p:txBody>
          <a:bodyPr/>
          <a:lstStyle>
            <a:lvl1pPr>
              <a:defRPr sz="3200" b="0" i="0">
                <a:solidFill>
                  <a:schemeClr val="accent6"/>
                </a:solidFill>
                <a:latin typeface="Lato Light" panose="020F0302020204030203" pitchFamily="34" charset="77"/>
              </a:defRPr>
            </a:lvl1pPr>
            <a:lvl2pPr>
              <a:defRPr b="0" i="0">
                <a:latin typeface="Lato Light" panose="020F0302020204030203" pitchFamily="34" charset="77"/>
              </a:defRPr>
            </a:lvl2pPr>
            <a:lvl3pPr>
              <a:defRPr b="1" i="0">
                <a:latin typeface="Lato" panose="020F0502020204030203" pitchFamily="34" charset="77"/>
              </a:defRPr>
            </a:lvl3pPr>
            <a:lvl4pPr>
              <a:defRPr b="0" i="0">
                <a:solidFill>
                  <a:schemeClr val="accent6"/>
                </a:solidFill>
                <a:latin typeface="Lato Light" panose="020F0302020204030203" pitchFamily="34" charset="77"/>
              </a:defRPr>
            </a:lvl4pPr>
            <a:lvl5pPr>
              <a:defRPr sz="1600" b="1" i="0">
                <a:solidFill>
                  <a:srgbClr val="DC5820"/>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3DA36E00-A3AA-F743-942D-3E5CE8282D18}"/>
              </a:ext>
            </a:extLst>
          </p:cNvPr>
          <p:cNvCxnSpPr>
            <a:cxnSpLocks/>
          </p:cNvCxnSpPr>
          <p:nvPr userDrawn="1"/>
        </p:nvCxnSpPr>
        <p:spPr>
          <a:xfrm flipV="1">
            <a:off x="584852" y="1319753"/>
            <a:ext cx="10972410" cy="84231"/>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607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54CF07A-7C80-FF44-9E18-B9C775111474}"/>
              </a:ext>
            </a:extLst>
          </p:cNvPr>
          <p:cNvSpPr/>
          <p:nvPr userDrawn="1"/>
        </p:nvSpPr>
        <p:spPr>
          <a:xfrm>
            <a:off x="6547381" y="703946"/>
            <a:ext cx="5331748" cy="5288892"/>
          </a:xfrm>
          <a:prstGeom prst="ellipse">
            <a:avLst/>
          </a:prstGeom>
          <a:solidFill>
            <a:schemeClr val="lt1">
              <a:alpha val="6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 Placeholder 9">
            <a:extLst>
              <a:ext uri="{FF2B5EF4-FFF2-40B4-BE49-F238E27FC236}">
                <a16:creationId xmlns:a16="http://schemas.microsoft.com/office/drawing/2014/main" id="{9F0F0AB3-7C2B-6543-AAE8-6E9A0F2AFF44}"/>
              </a:ext>
            </a:extLst>
          </p:cNvPr>
          <p:cNvSpPr>
            <a:spLocks noGrp="1"/>
          </p:cNvSpPr>
          <p:nvPr>
            <p:ph type="body" sz="quarter" idx="10" hasCustomPrompt="1"/>
          </p:nvPr>
        </p:nvSpPr>
        <p:spPr>
          <a:xfrm>
            <a:off x="6850063" y="914400"/>
            <a:ext cx="4897437" cy="1998663"/>
          </a:xfrm>
        </p:spPr>
        <p:txBody>
          <a:bodyPr anchor="b">
            <a:normAutofit/>
          </a:bodyPr>
          <a:lstStyle>
            <a:lvl1pPr marL="0" indent="0" algn="ctr">
              <a:buNone/>
              <a:defRPr sz="4000" b="1">
                <a:solidFill>
                  <a:schemeClr val="accent1"/>
                </a:solidFill>
              </a:defRPr>
            </a:lvl1pPr>
          </a:lstStyle>
          <a:p>
            <a:pPr lvl="0"/>
            <a:r>
              <a:rPr lang="en-US" dirty="0"/>
              <a:t>Title Here</a:t>
            </a:r>
          </a:p>
        </p:txBody>
      </p:sp>
      <p:sp>
        <p:nvSpPr>
          <p:cNvPr id="14" name="Text Placeholder 13">
            <a:extLst>
              <a:ext uri="{FF2B5EF4-FFF2-40B4-BE49-F238E27FC236}">
                <a16:creationId xmlns:a16="http://schemas.microsoft.com/office/drawing/2014/main" id="{9E7C0593-C948-F947-B928-85B38B32966A}"/>
              </a:ext>
            </a:extLst>
          </p:cNvPr>
          <p:cNvSpPr>
            <a:spLocks noGrp="1"/>
          </p:cNvSpPr>
          <p:nvPr>
            <p:ph type="body" sz="quarter" idx="11" hasCustomPrompt="1"/>
          </p:nvPr>
        </p:nvSpPr>
        <p:spPr>
          <a:xfrm>
            <a:off x="6850063" y="3422650"/>
            <a:ext cx="4897437" cy="969963"/>
          </a:xfrm>
        </p:spPr>
        <p:txBody>
          <a:bodyPr>
            <a:noAutofit/>
          </a:bodyPr>
          <a:lstStyle>
            <a:lvl1pPr marL="0" indent="0" algn="ctr">
              <a:buNone/>
              <a:defRPr sz="2000"/>
            </a:lvl1pPr>
            <a:lvl2pPr>
              <a:defRPr sz="2000"/>
            </a:lvl2pPr>
            <a:lvl3pPr>
              <a:defRPr sz="1800"/>
            </a:lvl3pPr>
            <a:lvl4pPr>
              <a:defRPr sz="1600"/>
            </a:lvl4pPr>
            <a:lvl5pPr>
              <a:defRPr sz="1600"/>
            </a:lvl5pPr>
          </a:lstStyle>
          <a:p>
            <a:pPr lvl="0"/>
            <a:r>
              <a:rPr lang="en-US"/>
              <a:t>Secondary Title or Description Goes Here</a:t>
            </a:r>
          </a:p>
        </p:txBody>
      </p:sp>
      <p:cxnSp>
        <p:nvCxnSpPr>
          <p:cNvPr id="7" name="Straight Connector 6">
            <a:extLst>
              <a:ext uri="{FF2B5EF4-FFF2-40B4-BE49-F238E27FC236}">
                <a16:creationId xmlns:a16="http://schemas.microsoft.com/office/drawing/2014/main" id="{51420D1E-423D-624A-800B-9FB51B78560E}"/>
              </a:ext>
            </a:extLst>
          </p:cNvPr>
          <p:cNvCxnSpPr>
            <a:cxnSpLocks/>
          </p:cNvCxnSpPr>
          <p:nvPr userDrawn="1"/>
        </p:nvCxnSpPr>
        <p:spPr>
          <a:xfrm>
            <a:off x="6850063" y="3158356"/>
            <a:ext cx="4897437" cy="0"/>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010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09508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201" y="166345"/>
            <a:ext cx="10741599" cy="1325563"/>
          </a:xfrm>
        </p:spPr>
        <p:txBody>
          <a:bodyPr/>
          <a:lstStyle>
            <a:lvl1pPr>
              <a:defRPr b="0" i="0">
                <a:solidFill>
                  <a:schemeClr val="accent6"/>
                </a:solidFill>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i="0">
                <a:latin typeface="Lato Light" panose="020F0302020204030203" pitchFamily="34" charset="77"/>
                <a:ea typeface="Helvetica Neue" panose="02000503000000020004" pitchFamily="2" charset="0"/>
                <a:cs typeface="Helvetica Neue" panose="02000503000000020004" pitchFamily="2" charset="0"/>
              </a:defRPr>
            </a:lvl1pPr>
            <a:lvl2pPr>
              <a:defRPr b="0" i="0">
                <a:latin typeface="Lato Light" panose="020F0302020204030203" pitchFamily="34" charset="77"/>
                <a:ea typeface="Helvetica Neue" panose="02000503000000020004" pitchFamily="2" charset="0"/>
                <a:cs typeface="Helvetica Neue" panose="02000503000000020004" pitchFamily="2" charset="0"/>
              </a:defRPr>
            </a:lvl2pPr>
            <a:lvl3pPr>
              <a:defRPr b="0" i="0">
                <a:latin typeface="Lato Light" panose="020F0302020204030203" pitchFamily="34" charset="77"/>
                <a:ea typeface="Helvetica Neue" panose="02000503000000020004" pitchFamily="2" charset="0"/>
                <a:cs typeface="Helvetica Neue" panose="02000503000000020004" pitchFamily="2" charset="0"/>
              </a:defRPr>
            </a:lvl3pPr>
            <a:lvl4pPr>
              <a:defRPr b="0" i="0">
                <a:latin typeface="Lato Light" panose="020F0302020204030203" pitchFamily="34" charset="77"/>
                <a:ea typeface="Helvetica Neue" panose="02000503000000020004" pitchFamily="2" charset="0"/>
                <a:cs typeface="Helvetica Neue" panose="02000503000000020004" pitchFamily="2" charset="0"/>
              </a:defRPr>
            </a:lvl4pPr>
            <a:lvl5pPr>
              <a:defRPr b="0" i="0">
                <a:latin typeface="Lato Light" panose="020F0302020204030203" pitchFamily="34" charset="77"/>
                <a:ea typeface="Helvetica Neue" panose="02000503000000020004" pitchFamily="2" charset="0"/>
                <a:cs typeface="Helvetica Neue" panose="02000503000000020004" pitchFamily="2" charset="0"/>
              </a:defRPr>
            </a:lvl5pPr>
          </a:lstStyle>
          <a:p>
            <a:pPr lvl="0"/>
            <a:r>
              <a:rPr lang="en-US" dirty="0"/>
              <a:t>Edit Master text styles</a:t>
            </a:r>
          </a:p>
          <a:p>
            <a:pPr lvl="1"/>
            <a:r>
              <a:rPr lang="en-US" dirty="0"/>
              <a:t>Second level</a:t>
            </a:r>
            <a:r>
              <a:rPr lang="en-US" sz="2400" b="1" dirty="0">
                <a:solidFill>
                  <a:srgbClr val="DC5820"/>
                </a:solidFill>
                <a:latin typeface="Helvetica Neue" panose="02000503000000020004" pitchFamily="2" charset="0"/>
                <a:ea typeface="Helvetica Neue" panose="02000503000000020004" pitchFamily="2" charset="0"/>
                <a:cs typeface="Helvetica Neue" panose="02000503000000020004" pitchFamily="2" charset="0"/>
              </a:rPr>
              <a:t> </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99068FE5-BB13-D141-ADB2-C62C0D804445}"/>
              </a:ext>
            </a:extLst>
          </p:cNvPr>
          <p:cNvCxnSpPr>
            <a:cxnSpLocks/>
          </p:cNvCxnSpPr>
          <p:nvPr userDrawn="1"/>
        </p:nvCxnSpPr>
        <p:spPr>
          <a:xfrm>
            <a:off x="612201" y="1205204"/>
            <a:ext cx="10741599" cy="0"/>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566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7321" y="881063"/>
            <a:ext cx="109728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7321" y="4132263"/>
            <a:ext cx="109728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45608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a:gsLst>
            <a:gs pos="14000">
              <a:schemeClr val="accent1"/>
            </a:gs>
            <a:gs pos="100000">
              <a:schemeClr val="accent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792" y="881063"/>
            <a:ext cx="10972800" cy="2852737"/>
          </a:xfrm>
        </p:spPr>
        <p:txBody>
          <a:bodyPr anchor="b">
            <a:normAutofit/>
          </a:bodyPr>
          <a:lstStyle>
            <a:lvl1pPr>
              <a:defRPr sz="7200" b="0" i="0">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r>
              <a:rPr lang="en-US"/>
              <a:t>Master title style</a:t>
            </a:r>
          </a:p>
        </p:txBody>
      </p:sp>
      <p:sp>
        <p:nvSpPr>
          <p:cNvPr id="3" name="Text Placeholder 2"/>
          <p:cNvSpPr>
            <a:spLocks noGrp="1"/>
          </p:cNvSpPr>
          <p:nvPr>
            <p:ph type="body" idx="1"/>
          </p:nvPr>
        </p:nvSpPr>
        <p:spPr>
          <a:xfrm>
            <a:off x="584796" y="4132263"/>
            <a:ext cx="10972800" cy="1500187"/>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01320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3_Section Header">
    <p:bg>
      <p:bgPr>
        <a:gradFill flip="none" rotWithShape="1">
          <a:gsLst>
            <a:gs pos="0">
              <a:schemeClr val="accent6">
                <a:lumMod val="40000"/>
                <a:lumOff val="60000"/>
              </a:schemeClr>
            </a:gs>
            <a:gs pos="0">
              <a:schemeClr val="tx2">
                <a:lumMod val="75000"/>
              </a:schemeClr>
            </a:gs>
            <a:gs pos="100000">
              <a:schemeClr val="tx2"/>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792" y="881063"/>
            <a:ext cx="10972800" cy="2852737"/>
          </a:xfrm>
        </p:spPr>
        <p:txBody>
          <a:bodyPr anchor="b"/>
          <a:lstStyle>
            <a:lvl1pPr>
              <a:defRPr sz="7200" b="0" i="0">
                <a:solidFill>
                  <a:schemeClr val="bg1"/>
                </a:solidFill>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r>
              <a:rPr lang="en-US" dirty="0"/>
              <a:t>Master title style</a:t>
            </a:r>
          </a:p>
        </p:txBody>
      </p:sp>
      <p:sp>
        <p:nvSpPr>
          <p:cNvPr id="3" name="Text Placeholder 2"/>
          <p:cNvSpPr>
            <a:spLocks noGrp="1"/>
          </p:cNvSpPr>
          <p:nvPr>
            <p:ph type="body" idx="1"/>
          </p:nvPr>
        </p:nvSpPr>
        <p:spPr>
          <a:xfrm>
            <a:off x="587294" y="4132263"/>
            <a:ext cx="10970298" cy="1500187"/>
          </a:xfrm>
        </p:spPr>
        <p:txBody>
          <a:bodyPr/>
          <a:lstStyle>
            <a:lvl1pPr marL="0" indent="0">
              <a:buNone/>
              <a:defRPr sz="24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15921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201" y="166345"/>
            <a:ext cx="10741599" cy="1325563"/>
          </a:xfrm>
        </p:spPr>
        <p:txBody>
          <a:bodyPr/>
          <a:lstStyle>
            <a:lvl1pPr>
              <a:defRPr b="0" i="0">
                <a:solidFill>
                  <a:srgbClr val="24662D"/>
                </a:solidFill>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Lato Light" panose="020F0302020204030203" pitchFamily="34" charset="77"/>
                <a:ea typeface="Helvetica Neue" panose="02000503000000020004" pitchFamily="2" charset="0"/>
                <a:cs typeface="Helvetica Neue" panose="02000503000000020004" pitchFamily="2" charset="0"/>
              </a:defRPr>
            </a:lvl1pPr>
            <a:lvl2pPr>
              <a:defRPr b="0" i="0">
                <a:latin typeface="Lato Light" panose="020F0302020204030203" pitchFamily="34" charset="77"/>
                <a:ea typeface="Helvetica Neue" panose="02000503000000020004" pitchFamily="2" charset="0"/>
                <a:cs typeface="Helvetica Neue" panose="02000503000000020004" pitchFamily="2" charset="0"/>
              </a:defRPr>
            </a:lvl2pPr>
            <a:lvl3pPr>
              <a:defRPr b="0" i="0">
                <a:latin typeface="Lato Light" panose="020F0302020204030203" pitchFamily="34" charset="77"/>
                <a:ea typeface="Helvetica Neue" panose="02000503000000020004" pitchFamily="2" charset="0"/>
                <a:cs typeface="Helvetica Neue" panose="02000503000000020004" pitchFamily="2" charset="0"/>
              </a:defRPr>
            </a:lvl3pPr>
            <a:lvl4pPr>
              <a:defRPr b="0" i="0">
                <a:latin typeface="Lato Light" panose="020F0302020204030203" pitchFamily="34" charset="77"/>
                <a:ea typeface="Helvetica Neue" panose="02000503000000020004" pitchFamily="2" charset="0"/>
                <a:cs typeface="Helvetica Neue" panose="02000503000000020004" pitchFamily="2" charset="0"/>
              </a:defRPr>
            </a:lvl4pPr>
            <a:lvl5pPr>
              <a:defRPr b="0" i="0">
                <a:latin typeface="Lato Light" panose="020F0302020204030203" pitchFamily="34" charset="77"/>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99068FE5-BB13-D141-ADB2-C62C0D804445}"/>
              </a:ext>
            </a:extLst>
          </p:cNvPr>
          <p:cNvCxnSpPr>
            <a:cxnSpLocks/>
          </p:cNvCxnSpPr>
          <p:nvPr userDrawn="1"/>
        </p:nvCxnSpPr>
        <p:spPr>
          <a:xfrm>
            <a:off x="612201" y="1205204"/>
            <a:ext cx="10741599" cy="0"/>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084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bg>
      <p:bgPr>
        <a:gradFill>
          <a:gsLst>
            <a:gs pos="0">
              <a:schemeClr val="accent1"/>
            </a:gs>
            <a:gs pos="100000">
              <a:srgbClr val="B1FFFF"/>
            </a:gs>
          </a:gsLst>
          <a:lin ang="5400000" scaled="1"/>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DDF161A-37FC-A041-818A-A5DF161189D7}"/>
              </a:ext>
            </a:extLst>
          </p:cNvPr>
          <p:cNvSpPr>
            <a:spLocks noGrp="1"/>
          </p:cNvSpPr>
          <p:nvPr>
            <p:ph type="title" hasCustomPrompt="1"/>
          </p:nvPr>
        </p:nvSpPr>
        <p:spPr>
          <a:xfrm>
            <a:off x="584793" y="881063"/>
            <a:ext cx="10972800" cy="2852737"/>
          </a:xfrm>
        </p:spPr>
        <p:txBody>
          <a:bodyPr anchor="b"/>
          <a:lstStyle>
            <a:lvl1pPr>
              <a:defRPr sz="7200" b="0" i="0">
                <a:solidFill>
                  <a:schemeClr val="accent6"/>
                </a:solidFill>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r>
              <a:rPr lang="en-US" dirty="0"/>
              <a:t>Master title style</a:t>
            </a:r>
          </a:p>
        </p:txBody>
      </p:sp>
      <p:sp>
        <p:nvSpPr>
          <p:cNvPr id="8" name="Text Placeholder 2">
            <a:extLst>
              <a:ext uri="{FF2B5EF4-FFF2-40B4-BE49-F238E27FC236}">
                <a16:creationId xmlns:a16="http://schemas.microsoft.com/office/drawing/2014/main" id="{DCF4B0C2-D7AE-A549-BFB6-49D5CA8BEAC3}"/>
              </a:ext>
            </a:extLst>
          </p:cNvPr>
          <p:cNvSpPr>
            <a:spLocks noGrp="1"/>
          </p:cNvSpPr>
          <p:nvPr>
            <p:ph type="body" idx="1"/>
          </p:nvPr>
        </p:nvSpPr>
        <p:spPr>
          <a:xfrm>
            <a:off x="584794" y="4142896"/>
            <a:ext cx="10972800" cy="1500187"/>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34111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9669" y="365125"/>
            <a:ext cx="10977289" cy="1325563"/>
          </a:xfrm>
        </p:spPr>
        <p:txBody>
          <a:bodyPr/>
          <a:lstStyle/>
          <a:p>
            <a:r>
              <a:rPr lang="en-US"/>
              <a:t>Click to edit Master title style</a:t>
            </a:r>
          </a:p>
        </p:txBody>
      </p:sp>
      <p:sp>
        <p:nvSpPr>
          <p:cNvPr id="3" name="Content Placeholder 2"/>
          <p:cNvSpPr>
            <a:spLocks noGrp="1"/>
          </p:cNvSpPr>
          <p:nvPr>
            <p:ph sz="half" idx="1"/>
          </p:nvPr>
        </p:nvSpPr>
        <p:spPr>
          <a:xfrm>
            <a:off x="583012" y="1825625"/>
            <a:ext cx="5181600" cy="3975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4221" y="1825625"/>
            <a:ext cx="5181600" cy="3975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6287F02B-DD1A-1148-8FC0-E8E2061B1014}"/>
              </a:ext>
            </a:extLst>
          </p:cNvPr>
          <p:cNvCxnSpPr>
            <a:cxnSpLocks/>
          </p:cNvCxnSpPr>
          <p:nvPr userDrawn="1"/>
        </p:nvCxnSpPr>
        <p:spPr>
          <a:xfrm>
            <a:off x="569669" y="1403984"/>
            <a:ext cx="10977289" cy="0"/>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1603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F9EF1D8-A214-264B-A114-BF0502282E08}"/>
              </a:ext>
            </a:extLst>
          </p:cNvPr>
          <p:cNvSpPr>
            <a:spLocks noGrp="1"/>
          </p:cNvSpPr>
          <p:nvPr>
            <p:ph sz="half" idx="1"/>
          </p:nvPr>
        </p:nvSpPr>
        <p:spPr>
          <a:xfrm>
            <a:off x="583012" y="1825625"/>
            <a:ext cx="5181600" cy="3975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EDD524A8-D75B-DB4C-9A7E-1297E96EF30E}"/>
              </a:ext>
            </a:extLst>
          </p:cNvPr>
          <p:cNvCxnSpPr>
            <a:cxnSpLocks/>
          </p:cNvCxnSpPr>
          <p:nvPr userDrawn="1"/>
        </p:nvCxnSpPr>
        <p:spPr>
          <a:xfrm>
            <a:off x="569669" y="1403984"/>
            <a:ext cx="10977289" cy="0"/>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FC75C00-F934-E145-993E-86949BA7B206}"/>
              </a:ext>
            </a:extLst>
          </p:cNvPr>
          <p:cNvSpPr>
            <a:spLocks noGrp="1"/>
          </p:cNvSpPr>
          <p:nvPr>
            <p:ph type="title"/>
          </p:nvPr>
        </p:nvSpPr>
        <p:spPr>
          <a:xfrm>
            <a:off x="569669" y="365125"/>
            <a:ext cx="10977289" cy="1325563"/>
          </a:xfrm>
        </p:spPr>
        <p:txBody>
          <a:bodyPr/>
          <a:lstStyle/>
          <a:p>
            <a:r>
              <a:rPr lang="en-US"/>
              <a:t>Click to edit Master title style</a:t>
            </a:r>
          </a:p>
        </p:txBody>
      </p:sp>
    </p:spTree>
    <p:extLst>
      <p:ext uri="{BB962C8B-B14F-4D97-AF65-F5344CB8AC3E}">
        <p14:creationId xmlns:p14="http://schemas.microsoft.com/office/powerpoint/2010/main" val="3890007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83ACFB6-804D-B749-B3A6-588FC99376C2}"/>
              </a:ext>
            </a:extLst>
          </p:cNvPr>
          <p:cNvSpPr>
            <a:spLocks noGrp="1"/>
          </p:cNvSpPr>
          <p:nvPr>
            <p:ph type="title"/>
          </p:nvPr>
        </p:nvSpPr>
        <p:spPr>
          <a:xfrm>
            <a:off x="584664" y="1794933"/>
            <a:ext cx="3636268" cy="2184400"/>
          </a:xfrm>
        </p:spPr>
        <p:txBody>
          <a:bodyPr anchor="ctr">
            <a:normAutofit/>
          </a:bodyPr>
          <a:lstStyle>
            <a:lvl1pPr>
              <a:defRPr sz="4800" b="0" i="0">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r>
              <a:rPr lang="en-US"/>
              <a:t>Click to edit Master title style</a:t>
            </a:r>
          </a:p>
        </p:txBody>
      </p:sp>
      <p:sp>
        <p:nvSpPr>
          <p:cNvPr id="17" name="Text Placeholder 16">
            <a:extLst>
              <a:ext uri="{FF2B5EF4-FFF2-40B4-BE49-F238E27FC236}">
                <a16:creationId xmlns:a16="http://schemas.microsoft.com/office/drawing/2014/main" id="{C350B7DF-CC0D-9441-85BB-76DEB745D296}"/>
              </a:ext>
            </a:extLst>
          </p:cNvPr>
          <p:cNvSpPr>
            <a:spLocks noGrp="1"/>
          </p:cNvSpPr>
          <p:nvPr>
            <p:ph type="body" sz="quarter" idx="10"/>
          </p:nvPr>
        </p:nvSpPr>
        <p:spPr>
          <a:xfrm>
            <a:off x="4902199" y="804863"/>
            <a:ext cx="5681133" cy="454607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0D620F91-53CF-9943-A1B1-57B2521B18B4}"/>
              </a:ext>
            </a:extLst>
          </p:cNvPr>
          <p:cNvCxnSpPr>
            <a:cxnSpLocks/>
          </p:cNvCxnSpPr>
          <p:nvPr userDrawn="1"/>
        </p:nvCxnSpPr>
        <p:spPr>
          <a:xfrm flipV="1">
            <a:off x="4625533" y="804864"/>
            <a:ext cx="0" cy="4546069"/>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940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54CF07A-7C80-FF44-9E18-B9C775111474}"/>
              </a:ext>
            </a:extLst>
          </p:cNvPr>
          <p:cNvSpPr/>
          <p:nvPr userDrawn="1"/>
        </p:nvSpPr>
        <p:spPr>
          <a:xfrm>
            <a:off x="6547381" y="703946"/>
            <a:ext cx="5331748" cy="5288892"/>
          </a:xfrm>
          <a:prstGeom prst="ellipse">
            <a:avLst/>
          </a:prstGeom>
          <a:solidFill>
            <a:schemeClr val="lt1">
              <a:alpha val="6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 Placeholder 9">
            <a:extLst>
              <a:ext uri="{FF2B5EF4-FFF2-40B4-BE49-F238E27FC236}">
                <a16:creationId xmlns:a16="http://schemas.microsoft.com/office/drawing/2014/main" id="{9F0F0AB3-7C2B-6543-AAE8-6E9A0F2AFF44}"/>
              </a:ext>
            </a:extLst>
          </p:cNvPr>
          <p:cNvSpPr>
            <a:spLocks noGrp="1"/>
          </p:cNvSpPr>
          <p:nvPr>
            <p:ph type="body" sz="quarter" idx="10" hasCustomPrompt="1"/>
          </p:nvPr>
        </p:nvSpPr>
        <p:spPr>
          <a:xfrm>
            <a:off x="6850063" y="914400"/>
            <a:ext cx="4897437" cy="1998663"/>
          </a:xfrm>
        </p:spPr>
        <p:txBody>
          <a:bodyPr anchor="b">
            <a:normAutofit/>
          </a:bodyPr>
          <a:lstStyle>
            <a:lvl1pPr marL="0" indent="0" algn="ctr">
              <a:buNone/>
              <a:defRPr sz="4000" b="1">
                <a:solidFill>
                  <a:schemeClr val="accent1"/>
                </a:solidFill>
              </a:defRPr>
            </a:lvl1pPr>
          </a:lstStyle>
          <a:p>
            <a:pPr lvl="0"/>
            <a:r>
              <a:rPr lang="en-US" dirty="0"/>
              <a:t>Title Here</a:t>
            </a:r>
          </a:p>
        </p:txBody>
      </p:sp>
      <p:sp>
        <p:nvSpPr>
          <p:cNvPr id="14" name="Text Placeholder 13">
            <a:extLst>
              <a:ext uri="{FF2B5EF4-FFF2-40B4-BE49-F238E27FC236}">
                <a16:creationId xmlns:a16="http://schemas.microsoft.com/office/drawing/2014/main" id="{9E7C0593-C948-F947-B928-85B38B32966A}"/>
              </a:ext>
            </a:extLst>
          </p:cNvPr>
          <p:cNvSpPr>
            <a:spLocks noGrp="1"/>
          </p:cNvSpPr>
          <p:nvPr>
            <p:ph type="body" sz="quarter" idx="11" hasCustomPrompt="1"/>
          </p:nvPr>
        </p:nvSpPr>
        <p:spPr>
          <a:xfrm>
            <a:off x="6850063" y="3422650"/>
            <a:ext cx="4897437" cy="969963"/>
          </a:xfrm>
        </p:spPr>
        <p:txBody>
          <a:bodyPr>
            <a:noAutofit/>
          </a:bodyPr>
          <a:lstStyle>
            <a:lvl1pPr marL="0" indent="0" algn="ctr">
              <a:buNone/>
              <a:defRPr sz="2000"/>
            </a:lvl1pPr>
            <a:lvl2pPr>
              <a:defRPr sz="2000"/>
            </a:lvl2pPr>
            <a:lvl3pPr>
              <a:defRPr sz="1800"/>
            </a:lvl3pPr>
            <a:lvl4pPr>
              <a:defRPr sz="1600"/>
            </a:lvl4pPr>
            <a:lvl5pPr>
              <a:defRPr sz="1600"/>
            </a:lvl5pPr>
          </a:lstStyle>
          <a:p>
            <a:pPr lvl="0"/>
            <a:r>
              <a:rPr lang="en-US"/>
              <a:t>Secondary Title or Description Goes Here</a:t>
            </a:r>
          </a:p>
        </p:txBody>
      </p:sp>
      <p:cxnSp>
        <p:nvCxnSpPr>
          <p:cNvPr id="7" name="Straight Connector 6">
            <a:extLst>
              <a:ext uri="{FF2B5EF4-FFF2-40B4-BE49-F238E27FC236}">
                <a16:creationId xmlns:a16="http://schemas.microsoft.com/office/drawing/2014/main" id="{51420D1E-423D-624A-800B-9FB51B78560E}"/>
              </a:ext>
            </a:extLst>
          </p:cNvPr>
          <p:cNvCxnSpPr>
            <a:cxnSpLocks/>
          </p:cNvCxnSpPr>
          <p:nvPr userDrawn="1"/>
        </p:nvCxnSpPr>
        <p:spPr>
          <a:xfrm>
            <a:off x="6850063" y="3158356"/>
            <a:ext cx="4897437" cy="0"/>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712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85259" y="365125"/>
            <a:ext cx="10972414" cy="1325563"/>
          </a:xfrm>
        </p:spPr>
        <p:txBody>
          <a:bodyPr/>
          <a:lstStyle>
            <a:lvl1pPr>
              <a:defRPr b="0" i="0">
                <a:latin typeface="Lato Light" panose="020F0302020204030203" pitchFamily="34" charset="77"/>
              </a:defRPr>
            </a:lvl1pPr>
          </a:lstStyle>
          <a:p>
            <a:r>
              <a:rPr lang="en-US"/>
              <a:t>Click to edit Master title style</a:t>
            </a:r>
          </a:p>
        </p:txBody>
      </p:sp>
      <p:sp>
        <p:nvSpPr>
          <p:cNvPr id="3" name="Text Placeholder 2"/>
          <p:cNvSpPr>
            <a:spLocks noGrp="1"/>
          </p:cNvSpPr>
          <p:nvPr>
            <p:ph type="body" idx="1"/>
          </p:nvPr>
        </p:nvSpPr>
        <p:spPr>
          <a:xfrm>
            <a:off x="585259" y="1681163"/>
            <a:ext cx="5157787" cy="823912"/>
          </a:xfrm>
        </p:spPr>
        <p:txBody>
          <a:bodyPr anchor="t">
            <a:normAutofit/>
          </a:bodyPr>
          <a:lstStyle>
            <a:lvl1pPr marL="0" indent="0">
              <a:buNone/>
              <a:defRPr sz="2400" b="0" i="0">
                <a:latin typeface="Lato Light" panose="020F030202020403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5259" y="2505075"/>
            <a:ext cx="5157787" cy="3138488"/>
          </a:xfrm>
        </p:spPr>
        <p:txBody>
          <a:bodyPr/>
          <a:lstStyle>
            <a:lvl1pPr>
              <a:defRPr sz="3200" b="0" i="0">
                <a:solidFill>
                  <a:schemeClr val="accent6"/>
                </a:solidFill>
                <a:latin typeface="Lato Light" panose="020F0302020204030203" pitchFamily="34" charset="77"/>
              </a:defRPr>
            </a:lvl1pPr>
            <a:lvl2pPr>
              <a:defRPr b="0" i="0">
                <a:latin typeface="Lato Light" panose="020F0302020204030203" pitchFamily="34" charset="77"/>
              </a:defRPr>
            </a:lvl2pPr>
            <a:lvl3pPr>
              <a:defRPr b="1" i="0">
                <a:latin typeface="Lato" panose="020F0502020204030203" pitchFamily="34" charset="77"/>
              </a:defRPr>
            </a:lvl3pPr>
            <a:lvl4pPr>
              <a:defRPr b="0" i="0">
                <a:solidFill>
                  <a:schemeClr val="accent6"/>
                </a:solidFill>
                <a:latin typeface="Lato Light" panose="020F0302020204030203" pitchFamily="34" charset="77"/>
              </a:defRPr>
            </a:lvl4pPr>
            <a:lvl5pPr>
              <a:defRPr sz="1600" b="1" i="0">
                <a:solidFill>
                  <a:srgbClr val="DC5820"/>
                </a:solidFill>
                <a:latin typeface="Lato" panose="020F050202020403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3DA36E00-A3AA-F743-942D-3E5CE8282D18}"/>
              </a:ext>
            </a:extLst>
          </p:cNvPr>
          <p:cNvCxnSpPr>
            <a:cxnSpLocks/>
          </p:cNvCxnSpPr>
          <p:nvPr userDrawn="1"/>
        </p:nvCxnSpPr>
        <p:spPr>
          <a:xfrm>
            <a:off x="594274" y="1403984"/>
            <a:ext cx="10972415" cy="0"/>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1677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509747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201" y="166345"/>
            <a:ext cx="10741599" cy="1325563"/>
          </a:xfrm>
        </p:spPr>
        <p:txBody>
          <a:bodyPr/>
          <a:lstStyle>
            <a:lvl1pPr>
              <a:defRPr b="0" i="0">
                <a:solidFill>
                  <a:schemeClr val="accent6"/>
                </a:solidFill>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i="0">
                <a:latin typeface="Lato Light" panose="020F0302020204030203" pitchFamily="34" charset="77"/>
                <a:ea typeface="Helvetica Neue" panose="02000503000000020004" pitchFamily="2" charset="0"/>
                <a:cs typeface="Helvetica Neue" panose="02000503000000020004" pitchFamily="2" charset="0"/>
              </a:defRPr>
            </a:lvl1pPr>
            <a:lvl2pPr>
              <a:defRPr b="0" i="0">
                <a:latin typeface="Lato Light" panose="020F0302020204030203" pitchFamily="34" charset="77"/>
                <a:ea typeface="Helvetica Neue" panose="02000503000000020004" pitchFamily="2" charset="0"/>
                <a:cs typeface="Helvetica Neue" panose="02000503000000020004" pitchFamily="2" charset="0"/>
              </a:defRPr>
            </a:lvl2pPr>
            <a:lvl3pPr>
              <a:defRPr b="0" i="0">
                <a:latin typeface="Lato Light" panose="020F0302020204030203" pitchFamily="34" charset="77"/>
                <a:ea typeface="Helvetica Neue" panose="02000503000000020004" pitchFamily="2" charset="0"/>
                <a:cs typeface="Helvetica Neue" panose="02000503000000020004" pitchFamily="2" charset="0"/>
              </a:defRPr>
            </a:lvl3pPr>
            <a:lvl4pPr>
              <a:defRPr b="0" i="0">
                <a:latin typeface="Lato Light" panose="020F0302020204030203" pitchFamily="34" charset="77"/>
                <a:ea typeface="Helvetica Neue" panose="02000503000000020004" pitchFamily="2" charset="0"/>
                <a:cs typeface="Helvetica Neue" panose="02000503000000020004" pitchFamily="2" charset="0"/>
              </a:defRPr>
            </a:lvl4pPr>
            <a:lvl5pPr>
              <a:defRPr b="0" i="0">
                <a:latin typeface="Lato Light" panose="020F0302020204030203" pitchFamily="34" charset="77"/>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r>
              <a:rPr lang="en-US" sz="2400" b="1">
                <a:solidFill>
                  <a:srgbClr val="DC5820"/>
                </a:solidFill>
                <a:latin typeface="Helvetica Neue" panose="02000503000000020004" pitchFamily="2" charset="0"/>
                <a:ea typeface="Helvetica Neue" panose="02000503000000020004" pitchFamily="2" charset="0"/>
                <a:cs typeface="Helvetica Neue" panose="02000503000000020004" pitchFamily="2" charset="0"/>
              </a:rPr>
              <a:t> </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99068FE5-BB13-D141-ADB2-C62C0D804445}"/>
              </a:ext>
            </a:extLst>
          </p:cNvPr>
          <p:cNvCxnSpPr>
            <a:cxnSpLocks/>
          </p:cNvCxnSpPr>
          <p:nvPr userDrawn="1"/>
        </p:nvCxnSpPr>
        <p:spPr>
          <a:xfrm>
            <a:off x="612201" y="1205204"/>
            <a:ext cx="10741599" cy="0"/>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1064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7321" y="881063"/>
            <a:ext cx="109728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7321" y="4132263"/>
            <a:ext cx="109728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31825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a:gsLst>
            <a:gs pos="14000">
              <a:schemeClr val="accent1"/>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833" y="881063"/>
            <a:ext cx="10972800" cy="2852737"/>
          </a:xfrm>
        </p:spPr>
        <p:txBody>
          <a:bodyPr anchor="b">
            <a:normAutofit/>
          </a:bodyPr>
          <a:lstStyle>
            <a:lvl1pPr>
              <a:defRPr sz="7200" b="0" i="0">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r>
              <a:rPr lang="en-US"/>
              <a:t>Master title style</a:t>
            </a:r>
          </a:p>
        </p:txBody>
      </p:sp>
      <p:sp>
        <p:nvSpPr>
          <p:cNvPr id="3" name="Text Placeholder 2"/>
          <p:cNvSpPr>
            <a:spLocks noGrp="1"/>
          </p:cNvSpPr>
          <p:nvPr>
            <p:ph type="body" idx="1"/>
          </p:nvPr>
        </p:nvSpPr>
        <p:spPr>
          <a:xfrm>
            <a:off x="467833" y="4132263"/>
            <a:ext cx="10972800" cy="1500187"/>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09907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7321" y="881063"/>
            <a:ext cx="109728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7321" y="4132263"/>
            <a:ext cx="109728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13004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3_Section Header">
    <p:bg>
      <p:bgPr>
        <a:gradFill flip="none" rotWithShape="1">
          <a:gsLst>
            <a:gs pos="0">
              <a:schemeClr val="accent6">
                <a:lumMod val="40000"/>
                <a:lumOff val="60000"/>
              </a:schemeClr>
            </a:gs>
            <a:gs pos="0">
              <a:schemeClr val="tx2">
                <a:lumMod val="75000"/>
              </a:schemeClr>
            </a:gs>
            <a:gs pos="100000">
              <a:schemeClr val="tx2"/>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792" y="881063"/>
            <a:ext cx="10972800" cy="2852737"/>
          </a:xfrm>
        </p:spPr>
        <p:txBody>
          <a:bodyPr anchor="b"/>
          <a:lstStyle>
            <a:lvl1pPr>
              <a:defRPr sz="7200" b="0" i="0">
                <a:solidFill>
                  <a:schemeClr val="bg1"/>
                </a:solidFill>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r>
              <a:rPr lang="en-US" dirty="0"/>
              <a:t>Master title style</a:t>
            </a:r>
          </a:p>
        </p:txBody>
      </p:sp>
      <p:sp>
        <p:nvSpPr>
          <p:cNvPr id="3" name="Text Placeholder 2"/>
          <p:cNvSpPr>
            <a:spLocks noGrp="1"/>
          </p:cNvSpPr>
          <p:nvPr>
            <p:ph type="body" idx="1"/>
          </p:nvPr>
        </p:nvSpPr>
        <p:spPr>
          <a:xfrm>
            <a:off x="587294" y="4132263"/>
            <a:ext cx="10970298" cy="1500187"/>
          </a:xfrm>
        </p:spPr>
        <p:txBody>
          <a:bodyPr/>
          <a:lstStyle>
            <a:lvl1pPr marL="0" indent="0">
              <a:buNone/>
              <a:defRPr sz="24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408751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86000">
              <a:schemeClr val="accent2"/>
            </a:gs>
            <a:gs pos="26000">
              <a:schemeClr val="accent1"/>
            </a:gs>
            <a:gs pos="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DDF161A-37FC-A041-818A-A5DF161189D7}"/>
              </a:ext>
            </a:extLst>
          </p:cNvPr>
          <p:cNvSpPr>
            <a:spLocks noGrp="1"/>
          </p:cNvSpPr>
          <p:nvPr>
            <p:ph type="title" hasCustomPrompt="1"/>
          </p:nvPr>
        </p:nvSpPr>
        <p:spPr>
          <a:xfrm>
            <a:off x="584789" y="881063"/>
            <a:ext cx="10972802" cy="2852737"/>
          </a:xfrm>
        </p:spPr>
        <p:txBody>
          <a:bodyPr anchor="b"/>
          <a:lstStyle>
            <a:lvl1pPr>
              <a:defRPr sz="7200" b="0" i="0">
                <a:solidFill>
                  <a:schemeClr val="bg1"/>
                </a:solidFill>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r>
              <a:rPr lang="en-US"/>
              <a:t>OCG Style</a:t>
            </a:r>
          </a:p>
        </p:txBody>
      </p:sp>
      <p:sp>
        <p:nvSpPr>
          <p:cNvPr id="8" name="Text Placeholder 2">
            <a:extLst>
              <a:ext uri="{FF2B5EF4-FFF2-40B4-BE49-F238E27FC236}">
                <a16:creationId xmlns:a16="http://schemas.microsoft.com/office/drawing/2014/main" id="{DCF4B0C2-D7AE-A549-BFB6-49D5CA8BEAC3}"/>
              </a:ext>
            </a:extLst>
          </p:cNvPr>
          <p:cNvSpPr>
            <a:spLocks noGrp="1"/>
          </p:cNvSpPr>
          <p:nvPr>
            <p:ph type="body" idx="1"/>
          </p:nvPr>
        </p:nvSpPr>
        <p:spPr>
          <a:xfrm>
            <a:off x="587297" y="4132263"/>
            <a:ext cx="10970294" cy="1500187"/>
          </a:xfrm>
        </p:spPr>
        <p:txBody>
          <a:bodyPr/>
          <a:lstStyle>
            <a:lvl1pPr marL="0" indent="0">
              <a:buNone/>
              <a:defRPr sz="2400">
                <a:solidFill>
                  <a:schemeClr val="tx1">
                    <a:lumMod val="25000"/>
                    <a:lumOff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30276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9669" y="365125"/>
            <a:ext cx="10977289" cy="1325563"/>
          </a:xfrm>
        </p:spPr>
        <p:txBody>
          <a:bodyPr/>
          <a:lstStyle/>
          <a:p>
            <a:r>
              <a:rPr lang="en-US"/>
              <a:t>Click to edit Master title style</a:t>
            </a:r>
          </a:p>
        </p:txBody>
      </p:sp>
      <p:sp>
        <p:nvSpPr>
          <p:cNvPr id="3" name="Content Placeholder 2"/>
          <p:cNvSpPr>
            <a:spLocks noGrp="1"/>
          </p:cNvSpPr>
          <p:nvPr>
            <p:ph sz="half" idx="1"/>
          </p:nvPr>
        </p:nvSpPr>
        <p:spPr>
          <a:xfrm>
            <a:off x="583012" y="1825625"/>
            <a:ext cx="5181600" cy="3975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4221" y="1825625"/>
            <a:ext cx="5181600" cy="3975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6287F02B-DD1A-1148-8FC0-E8E2061B1014}"/>
              </a:ext>
            </a:extLst>
          </p:cNvPr>
          <p:cNvCxnSpPr>
            <a:cxnSpLocks/>
          </p:cNvCxnSpPr>
          <p:nvPr userDrawn="1"/>
        </p:nvCxnSpPr>
        <p:spPr>
          <a:xfrm>
            <a:off x="569669" y="1403984"/>
            <a:ext cx="10977289" cy="0"/>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7903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F9EF1D8-A214-264B-A114-BF0502282E08}"/>
              </a:ext>
            </a:extLst>
          </p:cNvPr>
          <p:cNvSpPr>
            <a:spLocks noGrp="1"/>
          </p:cNvSpPr>
          <p:nvPr>
            <p:ph sz="half" idx="1"/>
          </p:nvPr>
        </p:nvSpPr>
        <p:spPr>
          <a:xfrm>
            <a:off x="583012" y="1825625"/>
            <a:ext cx="5181600" cy="3975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EDD524A8-D75B-DB4C-9A7E-1297E96EF30E}"/>
              </a:ext>
            </a:extLst>
          </p:cNvPr>
          <p:cNvCxnSpPr>
            <a:cxnSpLocks/>
          </p:cNvCxnSpPr>
          <p:nvPr userDrawn="1"/>
        </p:nvCxnSpPr>
        <p:spPr>
          <a:xfrm>
            <a:off x="569669" y="1403984"/>
            <a:ext cx="10977289" cy="0"/>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FC75C00-F934-E145-993E-86949BA7B206}"/>
              </a:ext>
            </a:extLst>
          </p:cNvPr>
          <p:cNvSpPr>
            <a:spLocks noGrp="1"/>
          </p:cNvSpPr>
          <p:nvPr>
            <p:ph type="title"/>
          </p:nvPr>
        </p:nvSpPr>
        <p:spPr>
          <a:xfrm>
            <a:off x="569669" y="365125"/>
            <a:ext cx="10977289" cy="1325563"/>
          </a:xfrm>
        </p:spPr>
        <p:txBody>
          <a:bodyPr/>
          <a:lstStyle/>
          <a:p>
            <a:r>
              <a:rPr lang="en-US"/>
              <a:t>Click to edit Master title style</a:t>
            </a:r>
          </a:p>
        </p:txBody>
      </p:sp>
    </p:spTree>
    <p:extLst>
      <p:ext uri="{BB962C8B-B14F-4D97-AF65-F5344CB8AC3E}">
        <p14:creationId xmlns:p14="http://schemas.microsoft.com/office/powerpoint/2010/main" val="6895218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83ACFB6-804D-B749-B3A6-588FC99376C2}"/>
              </a:ext>
            </a:extLst>
          </p:cNvPr>
          <p:cNvSpPr>
            <a:spLocks noGrp="1"/>
          </p:cNvSpPr>
          <p:nvPr>
            <p:ph type="title"/>
          </p:nvPr>
        </p:nvSpPr>
        <p:spPr>
          <a:xfrm>
            <a:off x="584664" y="1794933"/>
            <a:ext cx="3636268" cy="2184400"/>
          </a:xfrm>
        </p:spPr>
        <p:txBody>
          <a:bodyPr anchor="ctr">
            <a:normAutofit/>
          </a:bodyPr>
          <a:lstStyle>
            <a:lvl1pPr>
              <a:defRPr sz="4800" b="0" i="0">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r>
              <a:rPr lang="en-US"/>
              <a:t>Click to edit Master title style</a:t>
            </a:r>
          </a:p>
        </p:txBody>
      </p:sp>
      <p:sp>
        <p:nvSpPr>
          <p:cNvPr id="17" name="Text Placeholder 16">
            <a:extLst>
              <a:ext uri="{FF2B5EF4-FFF2-40B4-BE49-F238E27FC236}">
                <a16:creationId xmlns:a16="http://schemas.microsoft.com/office/drawing/2014/main" id="{C350B7DF-CC0D-9441-85BB-76DEB745D296}"/>
              </a:ext>
            </a:extLst>
          </p:cNvPr>
          <p:cNvSpPr>
            <a:spLocks noGrp="1"/>
          </p:cNvSpPr>
          <p:nvPr>
            <p:ph type="body" sz="quarter" idx="10"/>
          </p:nvPr>
        </p:nvSpPr>
        <p:spPr>
          <a:xfrm>
            <a:off x="4902199" y="804863"/>
            <a:ext cx="5681133" cy="454607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0D620F91-53CF-9943-A1B1-57B2521B18B4}"/>
              </a:ext>
            </a:extLst>
          </p:cNvPr>
          <p:cNvCxnSpPr>
            <a:cxnSpLocks/>
          </p:cNvCxnSpPr>
          <p:nvPr userDrawn="1"/>
        </p:nvCxnSpPr>
        <p:spPr>
          <a:xfrm flipV="1">
            <a:off x="4625533" y="804864"/>
            <a:ext cx="0" cy="4546069"/>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505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54CF07A-7C80-FF44-9E18-B9C775111474}"/>
              </a:ext>
            </a:extLst>
          </p:cNvPr>
          <p:cNvSpPr/>
          <p:nvPr userDrawn="1"/>
        </p:nvSpPr>
        <p:spPr>
          <a:xfrm>
            <a:off x="6547381" y="703946"/>
            <a:ext cx="5331748" cy="5288892"/>
          </a:xfrm>
          <a:prstGeom prst="ellipse">
            <a:avLst/>
          </a:prstGeom>
          <a:solidFill>
            <a:schemeClr val="lt1">
              <a:alpha val="6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 Placeholder 9">
            <a:extLst>
              <a:ext uri="{FF2B5EF4-FFF2-40B4-BE49-F238E27FC236}">
                <a16:creationId xmlns:a16="http://schemas.microsoft.com/office/drawing/2014/main" id="{9F0F0AB3-7C2B-6543-AAE8-6E9A0F2AFF44}"/>
              </a:ext>
            </a:extLst>
          </p:cNvPr>
          <p:cNvSpPr>
            <a:spLocks noGrp="1"/>
          </p:cNvSpPr>
          <p:nvPr>
            <p:ph type="body" sz="quarter" idx="10" hasCustomPrompt="1"/>
          </p:nvPr>
        </p:nvSpPr>
        <p:spPr>
          <a:xfrm>
            <a:off x="6850063" y="914400"/>
            <a:ext cx="4897437" cy="1998663"/>
          </a:xfrm>
        </p:spPr>
        <p:txBody>
          <a:bodyPr anchor="b">
            <a:normAutofit/>
          </a:bodyPr>
          <a:lstStyle>
            <a:lvl1pPr marL="0" indent="0" algn="ctr">
              <a:buNone/>
              <a:defRPr sz="4000" b="1">
                <a:solidFill>
                  <a:schemeClr val="accent1"/>
                </a:solidFill>
              </a:defRPr>
            </a:lvl1pPr>
          </a:lstStyle>
          <a:p>
            <a:pPr lvl="0"/>
            <a:r>
              <a:rPr lang="en-US" dirty="0"/>
              <a:t>Title Here</a:t>
            </a:r>
          </a:p>
        </p:txBody>
      </p:sp>
      <p:sp>
        <p:nvSpPr>
          <p:cNvPr id="14" name="Text Placeholder 13">
            <a:extLst>
              <a:ext uri="{FF2B5EF4-FFF2-40B4-BE49-F238E27FC236}">
                <a16:creationId xmlns:a16="http://schemas.microsoft.com/office/drawing/2014/main" id="{9E7C0593-C948-F947-B928-85B38B32966A}"/>
              </a:ext>
            </a:extLst>
          </p:cNvPr>
          <p:cNvSpPr>
            <a:spLocks noGrp="1"/>
          </p:cNvSpPr>
          <p:nvPr>
            <p:ph type="body" sz="quarter" idx="11" hasCustomPrompt="1"/>
          </p:nvPr>
        </p:nvSpPr>
        <p:spPr>
          <a:xfrm>
            <a:off x="6850063" y="3422650"/>
            <a:ext cx="4897437" cy="969963"/>
          </a:xfrm>
        </p:spPr>
        <p:txBody>
          <a:bodyPr>
            <a:noAutofit/>
          </a:bodyPr>
          <a:lstStyle>
            <a:lvl1pPr marL="0" indent="0" algn="ctr">
              <a:buNone/>
              <a:defRPr sz="2000"/>
            </a:lvl1pPr>
            <a:lvl2pPr>
              <a:defRPr sz="2000"/>
            </a:lvl2pPr>
            <a:lvl3pPr>
              <a:defRPr sz="1800"/>
            </a:lvl3pPr>
            <a:lvl4pPr>
              <a:defRPr sz="1600"/>
            </a:lvl4pPr>
            <a:lvl5pPr>
              <a:defRPr sz="1600"/>
            </a:lvl5pPr>
          </a:lstStyle>
          <a:p>
            <a:pPr lvl="0"/>
            <a:r>
              <a:rPr lang="en-US"/>
              <a:t>Secondary Title or Description Goes Here</a:t>
            </a:r>
          </a:p>
        </p:txBody>
      </p:sp>
      <p:cxnSp>
        <p:nvCxnSpPr>
          <p:cNvPr id="7" name="Straight Connector 6">
            <a:extLst>
              <a:ext uri="{FF2B5EF4-FFF2-40B4-BE49-F238E27FC236}">
                <a16:creationId xmlns:a16="http://schemas.microsoft.com/office/drawing/2014/main" id="{51420D1E-423D-624A-800B-9FB51B78560E}"/>
              </a:ext>
            </a:extLst>
          </p:cNvPr>
          <p:cNvCxnSpPr>
            <a:cxnSpLocks/>
          </p:cNvCxnSpPr>
          <p:nvPr userDrawn="1"/>
        </p:nvCxnSpPr>
        <p:spPr>
          <a:xfrm>
            <a:off x="6850063" y="3158356"/>
            <a:ext cx="4897437" cy="0"/>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477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85264" y="365125"/>
            <a:ext cx="10972408" cy="1325563"/>
          </a:xfrm>
        </p:spPr>
        <p:txBody>
          <a:bodyPr/>
          <a:lstStyle>
            <a:lvl1pPr>
              <a:defRPr b="0" i="0">
                <a:latin typeface="Lato Light" panose="020F0302020204030203" pitchFamily="34" charset="77"/>
              </a:defRPr>
            </a:lvl1pPr>
          </a:lstStyle>
          <a:p>
            <a:r>
              <a:rPr lang="en-US"/>
              <a:t>Click to edit Master title style</a:t>
            </a:r>
          </a:p>
        </p:txBody>
      </p:sp>
      <p:sp>
        <p:nvSpPr>
          <p:cNvPr id="3" name="Text Placeholder 2"/>
          <p:cNvSpPr>
            <a:spLocks noGrp="1"/>
          </p:cNvSpPr>
          <p:nvPr>
            <p:ph type="body" idx="1"/>
          </p:nvPr>
        </p:nvSpPr>
        <p:spPr>
          <a:xfrm>
            <a:off x="585264" y="1681163"/>
            <a:ext cx="5157787" cy="823912"/>
          </a:xfrm>
        </p:spPr>
        <p:txBody>
          <a:bodyPr anchor="t">
            <a:normAutofit/>
          </a:bodyPr>
          <a:lstStyle>
            <a:lvl1pPr marL="0" indent="0">
              <a:buNone/>
              <a:defRPr sz="2400" b="0" i="0">
                <a:latin typeface="Lato Light" panose="020F030202020403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5264" y="2505075"/>
            <a:ext cx="5157787" cy="3138488"/>
          </a:xfrm>
        </p:spPr>
        <p:txBody>
          <a:bodyPr/>
          <a:lstStyle>
            <a:lvl1pPr>
              <a:defRPr sz="3200" b="0" i="0">
                <a:solidFill>
                  <a:schemeClr val="accent6"/>
                </a:solidFill>
                <a:latin typeface="Lato Light" panose="020F0302020204030203" pitchFamily="34" charset="77"/>
              </a:defRPr>
            </a:lvl1pPr>
            <a:lvl2pPr>
              <a:defRPr b="0" i="0">
                <a:latin typeface="Lato Light" panose="020F0302020204030203" pitchFamily="34" charset="77"/>
              </a:defRPr>
            </a:lvl2pPr>
            <a:lvl3pPr>
              <a:defRPr b="1" i="0">
                <a:latin typeface="Lato" panose="020F0502020204030203" pitchFamily="34" charset="77"/>
              </a:defRPr>
            </a:lvl3pPr>
            <a:lvl4pPr>
              <a:defRPr b="0" i="0">
                <a:solidFill>
                  <a:schemeClr val="accent6"/>
                </a:solidFill>
                <a:latin typeface="Lato Light" panose="020F0302020204030203" pitchFamily="34" charset="77"/>
              </a:defRPr>
            </a:lvl4pPr>
            <a:lvl5pPr>
              <a:defRPr sz="1600" b="1" i="0">
                <a:solidFill>
                  <a:schemeClr val="accent1"/>
                </a:solidFill>
                <a:latin typeface="Lato" panose="020F050202020403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3DA36E00-A3AA-F743-942D-3E5CE8282D18}"/>
              </a:ext>
            </a:extLst>
          </p:cNvPr>
          <p:cNvCxnSpPr>
            <a:cxnSpLocks/>
          </p:cNvCxnSpPr>
          <p:nvPr userDrawn="1"/>
        </p:nvCxnSpPr>
        <p:spPr>
          <a:xfrm flipV="1">
            <a:off x="594281" y="1329179"/>
            <a:ext cx="10972408" cy="74805"/>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6148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370447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solidFill>
                  <a:srgbClr val="24662D"/>
                </a:solidFill>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Lato Light" panose="020F0302020204030203" pitchFamily="34" charset="77"/>
                <a:ea typeface="Helvetica Neue" panose="02000503000000020004" pitchFamily="2" charset="0"/>
                <a:cs typeface="Helvetica Neue" panose="02000503000000020004" pitchFamily="2" charset="0"/>
              </a:defRPr>
            </a:lvl1pPr>
            <a:lvl2pPr>
              <a:defRPr b="0" i="0">
                <a:latin typeface="Lato Light" panose="020F0302020204030203" pitchFamily="34" charset="77"/>
                <a:ea typeface="Helvetica Neue" panose="02000503000000020004" pitchFamily="2" charset="0"/>
                <a:cs typeface="Helvetica Neue" panose="02000503000000020004" pitchFamily="2" charset="0"/>
              </a:defRPr>
            </a:lvl2pPr>
            <a:lvl3pPr>
              <a:defRPr b="0" i="0">
                <a:latin typeface="Lato Light" panose="020F0302020204030203" pitchFamily="34" charset="77"/>
                <a:ea typeface="Helvetica Neue" panose="02000503000000020004" pitchFamily="2" charset="0"/>
                <a:cs typeface="Helvetica Neue" panose="02000503000000020004" pitchFamily="2" charset="0"/>
              </a:defRPr>
            </a:lvl3pPr>
            <a:lvl4pPr>
              <a:defRPr b="0" i="0">
                <a:latin typeface="Lato Light" panose="020F0302020204030203" pitchFamily="34" charset="77"/>
                <a:ea typeface="Helvetica Neue" panose="02000503000000020004" pitchFamily="2" charset="0"/>
                <a:cs typeface="Helvetica Neue" panose="02000503000000020004" pitchFamily="2" charset="0"/>
              </a:defRPr>
            </a:lvl4pPr>
            <a:lvl5pPr>
              <a:defRPr b="0" i="0">
                <a:latin typeface="Lato Light" panose="020F0302020204030203" pitchFamily="34" charset="77"/>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r>
              <a:rPr lang="en-US" sz="2400" b="1">
                <a:solidFill>
                  <a:srgbClr val="DC5820"/>
                </a:solidFill>
                <a:latin typeface="Helvetica Neue" panose="02000503000000020004" pitchFamily="2" charset="0"/>
                <a:ea typeface="Helvetica Neue" panose="02000503000000020004" pitchFamily="2" charset="0"/>
                <a:cs typeface="Helvetica Neue" panose="02000503000000020004" pitchFamily="2" charset="0"/>
              </a:rPr>
              <a:t> </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99068FE5-BB13-D141-ADB2-C62C0D804445}"/>
              </a:ext>
            </a:extLst>
          </p:cNvPr>
          <p:cNvCxnSpPr/>
          <p:nvPr userDrawn="1"/>
        </p:nvCxnSpPr>
        <p:spPr>
          <a:xfrm>
            <a:off x="952500" y="1403984"/>
            <a:ext cx="10363200" cy="0"/>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77828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7321" y="881063"/>
            <a:ext cx="109728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7321" y="4132263"/>
            <a:ext cx="109728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67531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a:gsLst>
            <a:gs pos="99000">
              <a:schemeClr val="bg1"/>
            </a:gs>
            <a:gs pos="72000">
              <a:srgbClr val="46ABFB"/>
            </a:gs>
            <a:gs pos="29000">
              <a:srgbClr val="B1FFFF"/>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833" y="881063"/>
            <a:ext cx="10972800" cy="2852737"/>
          </a:xfrm>
        </p:spPr>
        <p:txBody>
          <a:bodyPr anchor="b">
            <a:normAutofit/>
          </a:bodyPr>
          <a:lstStyle>
            <a:lvl1pPr>
              <a:defRPr sz="7200" b="0" i="0">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r>
              <a:rPr lang="en-US" dirty="0"/>
              <a:t>Master title style</a:t>
            </a:r>
          </a:p>
        </p:txBody>
      </p:sp>
      <p:sp>
        <p:nvSpPr>
          <p:cNvPr id="3" name="Text Placeholder 2"/>
          <p:cNvSpPr>
            <a:spLocks noGrp="1"/>
          </p:cNvSpPr>
          <p:nvPr>
            <p:ph type="body" idx="1"/>
          </p:nvPr>
        </p:nvSpPr>
        <p:spPr>
          <a:xfrm>
            <a:off x="467833" y="4132263"/>
            <a:ext cx="10972800" cy="1500187"/>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215126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a:gsLst>
            <a:gs pos="20000">
              <a:schemeClr val="accent1"/>
            </a:gs>
            <a:gs pos="86000">
              <a:schemeClr val="accent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833" y="881063"/>
            <a:ext cx="10972800" cy="2852737"/>
          </a:xfrm>
        </p:spPr>
        <p:txBody>
          <a:bodyPr anchor="b">
            <a:normAutofit/>
          </a:bodyPr>
          <a:lstStyle>
            <a:lvl1pPr>
              <a:defRPr sz="7200" b="0" i="0">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r>
              <a:rPr lang="en-US"/>
              <a:t>Master title style</a:t>
            </a:r>
          </a:p>
        </p:txBody>
      </p:sp>
      <p:sp>
        <p:nvSpPr>
          <p:cNvPr id="3" name="Text Placeholder 2"/>
          <p:cNvSpPr>
            <a:spLocks noGrp="1"/>
          </p:cNvSpPr>
          <p:nvPr>
            <p:ph type="body" idx="1"/>
          </p:nvPr>
        </p:nvSpPr>
        <p:spPr>
          <a:xfrm>
            <a:off x="467833" y="4132263"/>
            <a:ext cx="10972800" cy="1500187"/>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891947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2_Section Header">
    <p:bg>
      <p:bgPr>
        <a:gradFill flip="none" rotWithShape="1">
          <a:gsLst>
            <a:gs pos="1000">
              <a:schemeClr val="accent1"/>
            </a:gs>
            <a:gs pos="100000">
              <a:srgbClr val="B1FFFF"/>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789" y="881063"/>
            <a:ext cx="10972800" cy="2852737"/>
          </a:xfrm>
        </p:spPr>
        <p:txBody>
          <a:bodyPr anchor="b"/>
          <a:lstStyle>
            <a:lvl1pPr>
              <a:defRPr sz="7200" b="0" i="0">
                <a:solidFill>
                  <a:schemeClr val="bg1">
                    <a:lumMod val="95000"/>
                  </a:schemeClr>
                </a:solidFill>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r>
              <a:rPr lang="en-US"/>
              <a:t>Thrive Background</a:t>
            </a:r>
          </a:p>
        </p:txBody>
      </p:sp>
      <p:sp>
        <p:nvSpPr>
          <p:cNvPr id="3" name="Text Placeholder 2"/>
          <p:cNvSpPr>
            <a:spLocks noGrp="1"/>
          </p:cNvSpPr>
          <p:nvPr>
            <p:ph type="body" idx="1"/>
          </p:nvPr>
        </p:nvSpPr>
        <p:spPr>
          <a:xfrm>
            <a:off x="580748" y="4132263"/>
            <a:ext cx="10972799" cy="1500187"/>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441240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3_Section Header">
    <p:bg>
      <p:bgPr>
        <a:gradFill flip="none" rotWithShape="1">
          <a:gsLst>
            <a:gs pos="0">
              <a:schemeClr val="accent6">
                <a:lumMod val="40000"/>
                <a:lumOff val="60000"/>
              </a:schemeClr>
            </a:gs>
            <a:gs pos="0">
              <a:schemeClr val="tx2">
                <a:lumMod val="75000"/>
              </a:schemeClr>
            </a:gs>
            <a:gs pos="100000">
              <a:schemeClr val="tx2"/>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792" y="881063"/>
            <a:ext cx="10972800" cy="2852737"/>
          </a:xfrm>
        </p:spPr>
        <p:txBody>
          <a:bodyPr anchor="b"/>
          <a:lstStyle>
            <a:lvl1pPr>
              <a:defRPr sz="7200" b="0" i="0">
                <a:solidFill>
                  <a:schemeClr val="bg1"/>
                </a:solidFill>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r>
              <a:rPr lang="en-US" dirty="0"/>
              <a:t>Master title style</a:t>
            </a:r>
          </a:p>
        </p:txBody>
      </p:sp>
      <p:sp>
        <p:nvSpPr>
          <p:cNvPr id="3" name="Text Placeholder 2"/>
          <p:cNvSpPr>
            <a:spLocks noGrp="1"/>
          </p:cNvSpPr>
          <p:nvPr>
            <p:ph type="body" idx="1"/>
          </p:nvPr>
        </p:nvSpPr>
        <p:spPr>
          <a:xfrm>
            <a:off x="587294" y="4132263"/>
            <a:ext cx="10970298" cy="1500187"/>
          </a:xfrm>
        </p:spPr>
        <p:txBody>
          <a:bodyPr/>
          <a:lstStyle>
            <a:lvl1pPr marL="0" indent="0">
              <a:buNone/>
              <a:defRPr sz="24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312933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9669" y="365125"/>
            <a:ext cx="10977289" cy="1325563"/>
          </a:xfrm>
        </p:spPr>
        <p:txBody>
          <a:bodyPr/>
          <a:lstStyle/>
          <a:p>
            <a:r>
              <a:rPr lang="en-US"/>
              <a:t>Click to edit Master title style</a:t>
            </a:r>
          </a:p>
        </p:txBody>
      </p:sp>
      <p:sp>
        <p:nvSpPr>
          <p:cNvPr id="3" name="Content Placeholder 2"/>
          <p:cNvSpPr>
            <a:spLocks noGrp="1"/>
          </p:cNvSpPr>
          <p:nvPr>
            <p:ph sz="half" idx="1"/>
          </p:nvPr>
        </p:nvSpPr>
        <p:spPr>
          <a:xfrm>
            <a:off x="583012" y="1825625"/>
            <a:ext cx="5181600" cy="3975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4221" y="1825625"/>
            <a:ext cx="5181600" cy="3975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6287F02B-DD1A-1148-8FC0-E8E2061B1014}"/>
              </a:ext>
            </a:extLst>
          </p:cNvPr>
          <p:cNvCxnSpPr>
            <a:cxnSpLocks/>
          </p:cNvCxnSpPr>
          <p:nvPr userDrawn="1"/>
        </p:nvCxnSpPr>
        <p:spPr>
          <a:xfrm>
            <a:off x="569669" y="1403984"/>
            <a:ext cx="10977289" cy="0"/>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8818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F9EF1D8-A214-264B-A114-BF0502282E08}"/>
              </a:ext>
            </a:extLst>
          </p:cNvPr>
          <p:cNvSpPr>
            <a:spLocks noGrp="1"/>
          </p:cNvSpPr>
          <p:nvPr>
            <p:ph sz="half" idx="1"/>
          </p:nvPr>
        </p:nvSpPr>
        <p:spPr>
          <a:xfrm>
            <a:off x="583012" y="1825625"/>
            <a:ext cx="5181600" cy="3975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EDD524A8-D75B-DB4C-9A7E-1297E96EF30E}"/>
              </a:ext>
            </a:extLst>
          </p:cNvPr>
          <p:cNvCxnSpPr>
            <a:cxnSpLocks/>
          </p:cNvCxnSpPr>
          <p:nvPr userDrawn="1"/>
        </p:nvCxnSpPr>
        <p:spPr>
          <a:xfrm>
            <a:off x="569669" y="1403984"/>
            <a:ext cx="10977289" cy="0"/>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FC75C00-F934-E145-993E-86949BA7B206}"/>
              </a:ext>
            </a:extLst>
          </p:cNvPr>
          <p:cNvSpPr>
            <a:spLocks noGrp="1"/>
          </p:cNvSpPr>
          <p:nvPr>
            <p:ph type="title"/>
          </p:nvPr>
        </p:nvSpPr>
        <p:spPr>
          <a:xfrm>
            <a:off x="569669" y="365125"/>
            <a:ext cx="10977289" cy="1325563"/>
          </a:xfrm>
        </p:spPr>
        <p:txBody>
          <a:bodyPr/>
          <a:lstStyle/>
          <a:p>
            <a:r>
              <a:rPr lang="en-US"/>
              <a:t>Click to edit Master title style</a:t>
            </a:r>
          </a:p>
        </p:txBody>
      </p:sp>
    </p:spTree>
    <p:extLst>
      <p:ext uri="{BB962C8B-B14F-4D97-AF65-F5344CB8AC3E}">
        <p14:creationId xmlns:p14="http://schemas.microsoft.com/office/powerpoint/2010/main" val="14786662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83ACFB6-804D-B749-B3A6-588FC99376C2}"/>
              </a:ext>
            </a:extLst>
          </p:cNvPr>
          <p:cNvSpPr>
            <a:spLocks noGrp="1"/>
          </p:cNvSpPr>
          <p:nvPr>
            <p:ph type="title"/>
          </p:nvPr>
        </p:nvSpPr>
        <p:spPr>
          <a:xfrm>
            <a:off x="584664" y="1794933"/>
            <a:ext cx="3636268" cy="2184400"/>
          </a:xfrm>
        </p:spPr>
        <p:txBody>
          <a:bodyPr anchor="ctr">
            <a:normAutofit/>
          </a:bodyPr>
          <a:lstStyle>
            <a:lvl1pPr>
              <a:defRPr sz="4800" b="0" i="0">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r>
              <a:rPr lang="en-US"/>
              <a:t>Click to edit Master title style</a:t>
            </a:r>
          </a:p>
        </p:txBody>
      </p:sp>
      <p:sp>
        <p:nvSpPr>
          <p:cNvPr id="17" name="Text Placeholder 16">
            <a:extLst>
              <a:ext uri="{FF2B5EF4-FFF2-40B4-BE49-F238E27FC236}">
                <a16:creationId xmlns:a16="http://schemas.microsoft.com/office/drawing/2014/main" id="{C350B7DF-CC0D-9441-85BB-76DEB745D296}"/>
              </a:ext>
            </a:extLst>
          </p:cNvPr>
          <p:cNvSpPr>
            <a:spLocks noGrp="1"/>
          </p:cNvSpPr>
          <p:nvPr>
            <p:ph type="body" sz="quarter" idx="10"/>
          </p:nvPr>
        </p:nvSpPr>
        <p:spPr>
          <a:xfrm>
            <a:off x="4902199" y="804863"/>
            <a:ext cx="5681133" cy="454607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0D620F91-53CF-9943-A1B1-57B2521B18B4}"/>
              </a:ext>
            </a:extLst>
          </p:cNvPr>
          <p:cNvCxnSpPr>
            <a:cxnSpLocks/>
          </p:cNvCxnSpPr>
          <p:nvPr userDrawn="1"/>
        </p:nvCxnSpPr>
        <p:spPr>
          <a:xfrm flipV="1">
            <a:off x="4625533" y="804864"/>
            <a:ext cx="0" cy="4546069"/>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79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54CF07A-7C80-FF44-9E18-B9C775111474}"/>
              </a:ext>
            </a:extLst>
          </p:cNvPr>
          <p:cNvSpPr/>
          <p:nvPr userDrawn="1"/>
        </p:nvSpPr>
        <p:spPr>
          <a:xfrm>
            <a:off x="6547381" y="703946"/>
            <a:ext cx="5331748" cy="5288892"/>
          </a:xfrm>
          <a:prstGeom prst="ellipse">
            <a:avLst/>
          </a:prstGeom>
          <a:solidFill>
            <a:schemeClr val="lt1">
              <a:alpha val="6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 Placeholder 9">
            <a:extLst>
              <a:ext uri="{FF2B5EF4-FFF2-40B4-BE49-F238E27FC236}">
                <a16:creationId xmlns:a16="http://schemas.microsoft.com/office/drawing/2014/main" id="{9F0F0AB3-7C2B-6543-AAE8-6E9A0F2AFF44}"/>
              </a:ext>
            </a:extLst>
          </p:cNvPr>
          <p:cNvSpPr>
            <a:spLocks noGrp="1"/>
          </p:cNvSpPr>
          <p:nvPr>
            <p:ph type="body" sz="quarter" idx="10" hasCustomPrompt="1"/>
          </p:nvPr>
        </p:nvSpPr>
        <p:spPr>
          <a:xfrm>
            <a:off x="6850063" y="914400"/>
            <a:ext cx="4897437" cy="1998663"/>
          </a:xfrm>
        </p:spPr>
        <p:txBody>
          <a:bodyPr anchor="b">
            <a:normAutofit/>
          </a:bodyPr>
          <a:lstStyle>
            <a:lvl1pPr marL="0" indent="0" algn="ctr">
              <a:buNone/>
              <a:defRPr sz="4000" b="1">
                <a:solidFill>
                  <a:schemeClr val="accent1"/>
                </a:solidFill>
              </a:defRPr>
            </a:lvl1pPr>
          </a:lstStyle>
          <a:p>
            <a:pPr lvl="0"/>
            <a:r>
              <a:rPr lang="en-US" dirty="0"/>
              <a:t>Title Here</a:t>
            </a:r>
          </a:p>
        </p:txBody>
      </p:sp>
      <p:sp>
        <p:nvSpPr>
          <p:cNvPr id="14" name="Text Placeholder 13">
            <a:extLst>
              <a:ext uri="{FF2B5EF4-FFF2-40B4-BE49-F238E27FC236}">
                <a16:creationId xmlns:a16="http://schemas.microsoft.com/office/drawing/2014/main" id="{9E7C0593-C948-F947-B928-85B38B32966A}"/>
              </a:ext>
            </a:extLst>
          </p:cNvPr>
          <p:cNvSpPr>
            <a:spLocks noGrp="1"/>
          </p:cNvSpPr>
          <p:nvPr>
            <p:ph type="body" sz="quarter" idx="11" hasCustomPrompt="1"/>
          </p:nvPr>
        </p:nvSpPr>
        <p:spPr>
          <a:xfrm>
            <a:off x="6850063" y="3422650"/>
            <a:ext cx="4897437" cy="969963"/>
          </a:xfrm>
        </p:spPr>
        <p:txBody>
          <a:bodyPr>
            <a:noAutofit/>
          </a:bodyPr>
          <a:lstStyle>
            <a:lvl1pPr marL="0" indent="0" algn="ctr">
              <a:buNone/>
              <a:defRPr sz="2000"/>
            </a:lvl1pPr>
            <a:lvl2pPr>
              <a:defRPr sz="2000"/>
            </a:lvl2pPr>
            <a:lvl3pPr>
              <a:defRPr sz="1800"/>
            </a:lvl3pPr>
            <a:lvl4pPr>
              <a:defRPr sz="1600"/>
            </a:lvl4pPr>
            <a:lvl5pPr>
              <a:defRPr sz="1600"/>
            </a:lvl5pPr>
          </a:lstStyle>
          <a:p>
            <a:pPr lvl="0"/>
            <a:r>
              <a:rPr lang="en-US"/>
              <a:t>Secondary Title or Description Goes Here</a:t>
            </a:r>
          </a:p>
        </p:txBody>
      </p:sp>
      <p:cxnSp>
        <p:nvCxnSpPr>
          <p:cNvPr id="7" name="Straight Connector 6">
            <a:extLst>
              <a:ext uri="{FF2B5EF4-FFF2-40B4-BE49-F238E27FC236}">
                <a16:creationId xmlns:a16="http://schemas.microsoft.com/office/drawing/2014/main" id="{51420D1E-423D-624A-800B-9FB51B78560E}"/>
              </a:ext>
            </a:extLst>
          </p:cNvPr>
          <p:cNvCxnSpPr>
            <a:cxnSpLocks/>
          </p:cNvCxnSpPr>
          <p:nvPr userDrawn="1"/>
        </p:nvCxnSpPr>
        <p:spPr>
          <a:xfrm>
            <a:off x="6850063" y="3158356"/>
            <a:ext cx="4897437" cy="0"/>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9547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84461" y="365125"/>
            <a:ext cx="10972801" cy="1325563"/>
          </a:xfrm>
        </p:spPr>
        <p:txBody>
          <a:bodyPr/>
          <a:lstStyle>
            <a:lvl1pPr>
              <a:defRPr b="0" i="0">
                <a:latin typeface="Lato Light" panose="020F0302020204030203" pitchFamily="34" charset="77"/>
              </a:defRPr>
            </a:lvl1pPr>
          </a:lstStyle>
          <a:p>
            <a:r>
              <a:rPr lang="en-US"/>
              <a:t>Click to edit Master title style</a:t>
            </a:r>
          </a:p>
        </p:txBody>
      </p:sp>
      <p:sp>
        <p:nvSpPr>
          <p:cNvPr id="3" name="Text Placeholder 2"/>
          <p:cNvSpPr>
            <a:spLocks noGrp="1"/>
          </p:cNvSpPr>
          <p:nvPr>
            <p:ph type="body" idx="1"/>
          </p:nvPr>
        </p:nvSpPr>
        <p:spPr>
          <a:xfrm>
            <a:off x="585264" y="1681163"/>
            <a:ext cx="5157787" cy="823912"/>
          </a:xfrm>
        </p:spPr>
        <p:txBody>
          <a:bodyPr anchor="t">
            <a:normAutofit/>
          </a:bodyPr>
          <a:lstStyle>
            <a:lvl1pPr marL="0" indent="0">
              <a:buNone/>
              <a:defRPr sz="2400" b="0" i="0">
                <a:latin typeface="Lato Light" panose="020F030202020403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5259" y="2505075"/>
            <a:ext cx="5157787" cy="3138488"/>
          </a:xfrm>
        </p:spPr>
        <p:txBody>
          <a:bodyPr/>
          <a:lstStyle>
            <a:lvl1pPr>
              <a:defRPr sz="3200" b="0" i="0">
                <a:solidFill>
                  <a:schemeClr val="accent6"/>
                </a:solidFill>
                <a:latin typeface="Lato Light" panose="020F0302020204030203" pitchFamily="34" charset="77"/>
              </a:defRPr>
            </a:lvl1pPr>
            <a:lvl2pPr>
              <a:defRPr b="0" i="0">
                <a:latin typeface="Lato Light" panose="020F0302020204030203" pitchFamily="34" charset="77"/>
              </a:defRPr>
            </a:lvl2pPr>
            <a:lvl3pPr>
              <a:defRPr b="1" i="0">
                <a:latin typeface="Lato" panose="020F0502020204030203" pitchFamily="34" charset="77"/>
              </a:defRPr>
            </a:lvl3pPr>
            <a:lvl4pPr>
              <a:defRPr b="0" i="0">
                <a:solidFill>
                  <a:schemeClr val="accent6"/>
                </a:solidFill>
                <a:latin typeface="Lato Light" panose="020F0302020204030203" pitchFamily="34" charset="77"/>
              </a:defRPr>
            </a:lvl4pPr>
            <a:lvl5pPr>
              <a:defRPr sz="1600" b="1" i="0">
                <a:solidFill>
                  <a:schemeClr val="accent1"/>
                </a:solidFill>
                <a:latin typeface="Lato" panose="020F050202020403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3DA36E00-A3AA-F743-942D-3E5CE8282D18}"/>
              </a:ext>
            </a:extLst>
          </p:cNvPr>
          <p:cNvCxnSpPr>
            <a:cxnSpLocks/>
          </p:cNvCxnSpPr>
          <p:nvPr userDrawn="1"/>
        </p:nvCxnSpPr>
        <p:spPr>
          <a:xfrm>
            <a:off x="575428" y="1403984"/>
            <a:ext cx="10981834" cy="0"/>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637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on Header">
    <p:bg>
      <p:bgPr>
        <a:gradFill flip="none" rotWithShape="1">
          <a:gsLst>
            <a:gs pos="1000">
              <a:schemeClr val="accent2"/>
            </a:gs>
            <a:gs pos="100000">
              <a:schemeClr val="bg1"/>
            </a:gs>
            <a:gs pos="70000">
              <a:schemeClr val="accent1"/>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789" y="881063"/>
            <a:ext cx="10972800" cy="2852737"/>
          </a:xfrm>
        </p:spPr>
        <p:txBody>
          <a:bodyPr anchor="b"/>
          <a:lstStyle>
            <a:lvl1pPr>
              <a:defRPr sz="7200" b="0" i="0">
                <a:solidFill>
                  <a:schemeClr val="bg1">
                    <a:lumMod val="95000"/>
                  </a:schemeClr>
                </a:solidFill>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r>
              <a:rPr lang="en-US"/>
              <a:t>Thrive Background</a:t>
            </a:r>
          </a:p>
        </p:txBody>
      </p:sp>
      <p:sp>
        <p:nvSpPr>
          <p:cNvPr id="3" name="Text Placeholder 2"/>
          <p:cNvSpPr>
            <a:spLocks noGrp="1"/>
          </p:cNvSpPr>
          <p:nvPr>
            <p:ph type="body" idx="1"/>
          </p:nvPr>
        </p:nvSpPr>
        <p:spPr>
          <a:xfrm>
            <a:off x="580748" y="4132263"/>
            <a:ext cx="10972799" cy="1500187"/>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8156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3_Section Header">
    <p:bg>
      <p:bgPr>
        <a:gradFill flip="none" rotWithShape="1">
          <a:gsLst>
            <a:gs pos="0">
              <a:schemeClr val="tx2">
                <a:lumMod val="75000"/>
              </a:schemeClr>
            </a:gs>
            <a:gs pos="0">
              <a:schemeClr val="tx2">
                <a:lumMod val="75000"/>
              </a:schemeClr>
            </a:gs>
            <a:gs pos="100000">
              <a:schemeClr val="tx2"/>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792" y="881063"/>
            <a:ext cx="10972800" cy="2852737"/>
          </a:xfrm>
        </p:spPr>
        <p:txBody>
          <a:bodyPr anchor="b"/>
          <a:lstStyle>
            <a:lvl1pPr>
              <a:defRPr sz="7200" b="0" i="0">
                <a:solidFill>
                  <a:schemeClr val="bg1"/>
                </a:solidFill>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r>
              <a:rPr lang="en-US"/>
              <a:t>Master title style</a:t>
            </a:r>
          </a:p>
        </p:txBody>
      </p:sp>
      <p:sp>
        <p:nvSpPr>
          <p:cNvPr id="3" name="Text Placeholder 2"/>
          <p:cNvSpPr>
            <a:spLocks noGrp="1"/>
          </p:cNvSpPr>
          <p:nvPr>
            <p:ph type="body" idx="1"/>
          </p:nvPr>
        </p:nvSpPr>
        <p:spPr>
          <a:xfrm>
            <a:off x="587294" y="4132263"/>
            <a:ext cx="10970298" cy="1500187"/>
          </a:xfrm>
        </p:spPr>
        <p:txBody>
          <a:bodyPr/>
          <a:lstStyle>
            <a:lvl1pPr marL="0" indent="0">
              <a:buNone/>
              <a:defRPr sz="24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18034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gradFill>
          <a:gsLst>
            <a:gs pos="0">
              <a:schemeClr val="accent1"/>
            </a:gs>
            <a:gs pos="100000">
              <a:srgbClr val="B1FFFF"/>
            </a:gs>
          </a:gsLst>
          <a:lin ang="5400000" scaled="1"/>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DDF161A-37FC-A041-818A-A5DF161189D7}"/>
              </a:ext>
            </a:extLst>
          </p:cNvPr>
          <p:cNvSpPr>
            <a:spLocks noGrp="1"/>
          </p:cNvSpPr>
          <p:nvPr>
            <p:ph type="title" hasCustomPrompt="1"/>
          </p:nvPr>
        </p:nvSpPr>
        <p:spPr>
          <a:xfrm>
            <a:off x="584793" y="881063"/>
            <a:ext cx="10972800" cy="2852737"/>
          </a:xfrm>
        </p:spPr>
        <p:txBody>
          <a:bodyPr anchor="b"/>
          <a:lstStyle>
            <a:lvl1pPr>
              <a:defRPr sz="7200" b="0" i="0">
                <a:solidFill>
                  <a:schemeClr val="accent6"/>
                </a:solidFill>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r>
              <a:rPr lang="en-US" dirty="0"/>
              <a:t>Master title style</a:t>
            </a:r>
          </a:p>
        </p:txBody>
      </p:sp>
      <p:sp>
        <p:nvSpPr>
          <p:cNvPr id="8" name="Text Placeholder 2">
            <a:extLst>
              <a:ext uri="{FF2B5EF4-FFF2-40B4-BE49-F238E27FC236}">
                <a16:creationId xmlns:a16="http://schemas.microsoft.com/office/drawing/2014/main" id="{DCF4B0C2-D7AE-A549-BFB6-49D5CA8BEAC3}"/>
              </a:ext>
            </a:extLst>
          </p:cNvPr>
          <p:cNvSpPr>
            <a:spLocks noGrp="1"/>
          </p:cNvSpPr>
          <p:nvPr>
            <p:ph type="body" idx="1"/>
          </p:nvPr>
        </p:nvSpPr>
        <p:spPr>
          <a:xfrm>
            <a:off x="584794" y="4142896"/>
            <a:ext cx="10972800" cy="1500187"/>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5167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92000">
              <a:schemeClr val="bg1"/>
            </a:gs>
            <a:gs pos="50000">
              <a:schemeClr val="accent1">
                <a:lumMod val="60000"/>
                <a:lumOff val="40000"/>
              </a:schemeClr>
            </a:gs>
            <a:gs pos="0">
              <a:schemeClr val="accent1"/>
            </a:gs>
          </a:gsLst>
          <a:lin ang="5400000" scaled="1"/>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DDF161A-37FC-A041-818A-A5DF161189D7}"/>
              </a:ext>
            </a:extLst>
          </p:cNvPr>
          <p:cNvSpPr>
            <a:spLocks noGrp="1"/>
          </p:cNvSpPr>
          <p:nvPr>
            <p:ph type="title" hasCustomPrompt="1"/>
          </p:nvPr>
        </p:nvSpPr>
        <p:spPr>
          <a:xfrm>
            <a:off x="584789" y="881063"/>
            <a:ext cx="10972802" cy="2852737"/>
          </a:xfrm>
        </p:spPr>
        <p:txBody>
          <a:bodyPr anchor="b"/>
          <a:lstStyle>
            <a:lvl1pPr>
              <a:defRPr sz="7200" b="0" i="0">
                <a:solidFill>
                  <a:schemeClr val="bg1"/>
                </a:solidFill>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r>
              <a:rPr lang="en-US"/>
              <a:t>OCG Style</a:t>
            </a:r>
          </a:p>
        </p:txBody>
      </p:sp>
      <p:sp>
        <p:nvSpPr>
          <p:cNvPr id="8" name="Text Placeholder 2">
            <a:extLst>
              <a:ext uri="{FF2B5EF4-FFF2-40B4-BE49-F238E27FC236}">
                <a16:creationId xmlns:a16="http://schemas.microsoft.com/office/drawing/2014/main" id="{DCF4B0C2-D7AE-A549-BFB6-49D5CA8BEAC3}"/>
              </a:ext>
            </a:extLst>
          </p:cNvPr>
          <p:cNvSpPr>
            <a:spLocks noGrp="1"/>
          </p:cNvSpPr>
          <p:nvPr>
            <p:ph type="body" idx="1"/>
          </p:nvPr>
        </p:nvSpPr>
        <p:spPr>
          <a:xfrm>
            <a:off x="587297" y="4132263"/>
            <a:ext cx="10970294" cy="1500187"/>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90763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9669" y="365125"/>
            <a:ext cx="10977289" cy="1325563"/>
          </a:xfrm>
        </p:spPr>
        <p:txBody>
          <a:bodyPr/>
          <a:lstStyle/>
          <a:p>
            <a:r>
              <a:rPr lang="en-US"/>
              <a:t>Click to edit Master title style</a:t>
            </a:r>
          </a:p>
        </p:txBody>
      </p:sp>
      <p:sp>
        <p:nvSpPr>
          <p:cNvPr id="3" name="Content Placeholder 2"/>
          <p:cNvSpPr>
            <a:spLocks noGrp="1"/>
          </p:cNvSpPr>
          <p:nvPr>
            <p:ph sz="half" idx="1"/>
          </p:nvPr>
        </p:nvSpPr>
        <p:spPr>
          <a:xfrm>
            <a:off x="583012" y="1825625"/>
            <a:ext cx="5181600" cy="397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4221" y="1825625"/>
            <a:ext cx="5181600" cy="397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6287F02B-DD1A-1148-8FC0-E8E2061B1014}"/>
              </a:ext>
            </a:extLst>
          </p:cNvPr>
          <p:cNvCxnSpPr>
            <a:cxnSpLocks/>
          </p:cNvCxnSpPr>
          <p:nvPr userDrawn="1"/>
        </p:nvCxnSpPr>
        <p:spPr>
          <a:xfrm>
            <a:off x="569669" y="1403984"/>
            <a:ext cx="10977289" cy="0"/>
          </a:xfrm>
          <a:prstGeom prst="line">
            <a:avLst/>
          </a:prstGeom>
          <a:ln w="3175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941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201" y="365125"/>
            <a:ext cx="10741599" cy="1325563"/>
          </a:xfrm>
          <a:prstGeom prst="rect">
            <a:avLst/>
          </a:prstGeom>
        </p:spPr>
        <p:txBody>
          <a:bodyPr vert="horz" lIns="91440" tIns="45720" rIns="91440" bIns="45720" rtlCol="0" anchor="ctr">
            <a:normAutofit/>
          </a:bodyPr>
          <a:lstStyle/>
          <a:p>
            <a:r>
              <a:rPr lang="en-US" dirty="0"/>
              <a:t>Aderant General Master</a:t>
            </a:r>
          </a:p>
        </p:txBody>
      </p:sp>
      <p:sp>
        <p:nvSpPr>
          <p:cNvPr id="3" name="Text Placeholder 2"/>
          <p:cNvSpPr>
            <a:spLocks noGrp="1"/>
          </p:cNvSpPr>
          <p:nvPr>
            <p:ph type="body" idx="1"/>
          </p:nvPr>
        </p:nvSpPr>
        <p:spPr>
          <a:xfrm>
            <a:off x="612201" y="1825625"/>
            <a:ext cx="10741599" cy="39814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r>
              <a:rPr lang="en-US" sz="2400" b="1" dirty="0">
                <a:solidFill>
                  <a:srgbClr val="DC5820"/>
                </a:solidFill>
                <a:latin typeface="Helvetica Neue" panose="02000503000000020004" pitchFamily="2" charset="0"/>
                <a:ea typeface="Helvetica Neue" panose="02000503000000020004" pitchFamily="2" charset="0"/>
                <a:cs typeface="Helvetica Neue" panose="02000503000000020004" pitchFamily="2" charset="0"/>
              </a:rPr>
              <a:t> </a:t>
            </a:r>
          </a:p>
          <a:p>
            <a:pPr lvl="2"/>
            <a:r>
              <a:rPr lang="en-US" dirty="0"/>
              <a:t>Third level      </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38200" y="6356350"/>
            <a:ext cx="1051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Rectangle 8"/>
          <p:cNvSpPr/>
          <p:nvPr userDrawn="1"/>
        </p:nvSpPr>
        <p:spPr bwMode="auto">
          <a:xfrm flipV="1">
            <a:off x="-11577" y="6064451"/>
            <a:ext cx="12203577" cy="822960"/>
          </a:xfrm>
          <a:prstGeom prst="rect">
            <a:avLst/>
          </a:prstGeom>
          <a:solidFill>
            <a:schemeClr val="tx1"/>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a:lstStyle/>
          <a:p>
            <a:pPr>
              <a:defRPr/>
            </a:pPr>
            <a:r>
              <a:rPr lang="en-US">
                <a:solidFill>
                  <a:srgbClr val="000000"/>
                </a:solidFill>
                <a:latin typeface="Gill Sans" charset="0"/>
                <a:ea typeface="ヒラギノ角ゴ ProN W3" charset="0"/>
                <a:cs typeface="ヒラギノ角ゴ ProN W3" charset="0"/>
              </a:rPr>
              <a:t> </a:t>
            </a:r>
          </a:p>
        </p:txBody>
      </p:sp>
      <p:sp>
        <p:nvSpPr>
          <p:cNvPr id="11" name="TextBox 10"/>
          <p:cNvSpPr txBox="1"/>
          <p:nvPr userDrawn="1"/>
        </p:nvSpPr>
        <p:spPr>
          <a:xfrm>
            <a:off x="589340" y="6233314"/>
            <a:ext cx="7655512" cy="307777"/>
          </a:xfrm>
          <a:prstGeom prst="rect">
            <a:avLst/>
          </a:prstGeom>
          <a:noFill/>
        </p:spPr>
        <p:txBody>
          <a:bodyPr wrap="square" rtlCol="0">
            <a:spAutoFit/>
          </a:bodyPr>
          <a:lstStyle/>
          <a:p>
            <a:pPr algn="l"/>
            <a:r>
              <a:rPr lang="en-US" sz="1400" b="0" i="0" dirty="0">
                <a:solidFill>
                  <a:srgbClr val="4DB9EF"/>
                </a:solidFill>
                <a:latin typeface="+mn-lt"/>
                <a:ea typeface="Helvetica Neue Light" panose="02000403000000020004" pitchFamily="2" charset="0"/>
                <a:cs typeface="Arial" charset="0"/>
              </a:rPr>
              <a:t>March 2020 Product Release</a:t>
            </a:r>
          </a:p>
        </p:txBody>
      </p:sp>
      <p:sp>
        <p:nvSpPr>
          <p:cNvPr id="13" name="Rectangle 12">
            <a:extLst>
              <a:ext uri="{FF2B5EF4-FFF2-40B4-BE49-F238E27FC236}">
                <a16:creationId xmlns:a16="http://schemas.microsoft.com/office/drawing/2014/main" id="{2A5F7B94-F990-DE46-8310-0600DF3DE584}"/>
              </a:ext>
            </a:extLst>
          </p:cNvPr>
          <p:cNvSpPr/>
          <p:nvPr userDrawn="1"/>
        </p:nvSpPr>
        <p:spPr>
          <a:xfrm>
            <a:off x="612201" y="6466501"/>
            <a:ext cx="2757490" cy="202210"/>
          </a:xfrm>
          <a:prstGeom prst="rect">
            <a:avLst/>
          </a:prstGeom>
        </p:spPr>
        <p:txBody>
          <a:bodyPr wrap="square">
            <a:spAutoFit/>
          </a:bodyPr>
          <a:lstStyle/>
          <a:p>
            <a:pPr algn="l"/>
            <a:r>
              <a:rPr lang="en-US" sz="700" dirty="0">
                <a:solidFill>
                  <a:schemeClr val="bg1">
                    <a:lumMod val="75000"/>
                  </a:schemeClr>
                </a:solidFill>
                <a:effectLst/>
                <a:latin typeface="+mj-lt"/>
                <a:ea typeface="Helvetica Neue Thin" panose="020B0403020202020204" pitchFamily="34" charset="0"/>
                <a:cs typeface="Century Gothic" charset="0"/>
              </a:rPr>
              <a:t>All Content © Copyright Aderant. All Rights Reserved</a:t>
            </a:r>
            <a:endParaRPr lang="en-US" sz="700" dirty="0">
              <a:solidFill>
                <a:schemeClr val="bg1">
                  <a:lumMod val="75000"/>
                </a:schemeClr>
              </a:solidFill>
              <a:latin typeface="+mj-lt"/>
              <a:ea typeface="Helvetica Neue Thin" panose="020B0403020202020204" pitchFamily="34" charset="0"/>
              <a:cs typeface="Century Gothic" charset="0"/>
            </a:endParaRPr>
          </a:p>
        </p:txBody>
      </p:sp>
      <p:sp>
        <p:nvSpPr>
          <p:cNvPr id="4" name="Oval 3">
            <a:extLst>
              <a:ext uri="{FF2B5EF4-FFF2-40B4-BE49-F238E27FC236}">
                <a16:creationId xmlns:a16="http://schemas.microsoft.com/office/drawing/2014/main" id="{3F936F6B-ADE4-EE43-A6EA-B082848F1571}"/>
              </a:ext>
            </a:extLst>
          </p:cNvPr>
          <p:cNvSpPr/>
          <p:nvPr userDrawn="1"/>
        </p:nvSpPr>
        <p:spPr>
          <a:xfrm>
            <a:off x="209356" y="6284913"/>
            <a:ext cx="364547" cy="364547"/>
          </a:xfrm>
          <a:prstGeom prst="ellipse">
            <a:avLst/>
          </a:prstGeom>
          <a:solidFill>
            <a:srgbClr val="4D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DA41EAE-1BEF-CB46-91FF-0F4D18C3B99E}"/>
              </a:ext>
            </a:extLst>
          </p:cNvPr>
          <p:cNvSpPr txBox="1"/>
          <p:nvPr userDrawn="1"/>
        </p:nvSpPr>
        <p:spPr>
          <a:xfrm>
            <a:off x="217311" y="6333039"/>
            <a:ext cx="356188" cy="261610"/>
          </a:xfrm>
          <a:prstGeom prst="rect">
            <a:avLst/>
          </a:prstGeom>
          <a:noFill/>
        </p:spPr>
        <p:txBody>
          <a:bodyPr wrap="none" rtlCol="0">
            <a:spAutoFit/>
          </a:bodyPr>
          <a:lstStyle/>
          <a:p>
            <a:pPr algn="ctr"/>
            <a:fld id="{84BD2F82-3C70-DF48-BF02-2E64D4584A85}" type="slidenum">
              <a:rPr lang="en-US" sz="1100" b="1" i="0" smtClean="0">
                <a:solidFill>
                  <a:schemeClr val="tx1"/>
                </a:solidFill>
                <a:latin typeface="+mj-lt"/>
                <a:ea typeface="Helvetica Neue Light" panose="02000403000000020004" pitchFamily="2" charset="0"/>
                <a:cs typeface="Arial" charset="0"/>
              </a:rPr>
              <a:pPr algn="ctr"/>
              <a:t>‹#›</a:t>
            </a:fld>
            <a:endParaRPr lang="en-US" sz="1100" b="1" i="0" dirty="0">
              <a:solidFill>
                <a:schemeClr val="tx1"/>
              </a:solidFill>
              <a:latin typeface="+mj-lt"/>
            </a:endParaRPr>
          </a:p>
        </p:txBody>
      </p:sp>
      <p:sp>
        <p:nvSpPr>
          <p:cNvPr id="14" name="Rectangle 5">
            <a:extLst>
              <a:ext uri="{FF2B5EF4-FFF2-40B4-BE49-F238E27FC236}">
                <a16:creationId xmlns:a16="http://schemas.microsoft.com/office/drawing/2014/main" id="{8BF02E6A-5D22-6643-B935-689FA36EE4AD}"/>
              </a:ext>
            </a:extLst>
          </p:cNvPr>
          <p:cNvSpPr/>
          <p:nvPr userDrawn="1"/>
        </p:nvSpPr>
        <p:spPr>
          <a:xfrm>
            <a:off x="11591005" y="6064451"/>
            <a:ext cx="600995" cy="822960"/>
          </a:xfrm>
          <a:custGeom>
            <a:avLst/>
            <a:gdLst>
              <a:gd name="connsiteX0" fmla="*/ 0 w 6182140"/>
              <a:gd name="connsiteY0" fmla="*/ 0 h 6893549"/>
              <a:gd name="connsiteX1" fmla="*/ 6182140 w 6182140"/>
              <a:gd name="connsiteY1" fmla="*/ 0 h 6893549"/>
              <a:gd name="connsiteX2" fmla="*/ 6182140 w 6182140"/>
              <a:gd name="connsiteY2" fmla="*/ 6893549 h 6893549"/>
              <a:gd name="connsiteX3" fmla="*/ 0 w 6182140"/>
              <a:gd name="connsiteY3" fmla="*/ 6893549 h 6893549"/>
              <a:gd name="connsiteX4" fmla="*/ 0 w 6182140"/>
              <a:gd name="connsiteY4" fmla="*/ 0 h 6893549"/>
              <a:gd name="connsiteX0" fmla="*/ 2166731 w 6182140"/>
              <a:gd name="connsiteY0" fmla="*/ 0 h 6903488"/>
              <a:gd name="connsiteX1" fmla="*/ 6182140 w 6182140"/>
              <a:gd name="connsiteY1" fmla="*/ 9939 h 6903488"/>
              <a:gd name="connsiteX2" fmla="*/ 6182140 w 6182140"/>
              <a:gd name="connsiteY2" fmla="*/ 6903488 h 6903488"/>
              <a:gd name="connsiteX3" fmla="*/ 0 w 6182140"/>
              <a:gd name="connsiteY3" fmla="*/ 6903488 h 6903488"/>
              <a:gd name="connsiteX4" fmla="*/ 2166731 w 6182140"/>
              <a:gd name="connsiteY4" fmla="*/ 0 h 6903488"/>
              <a:gd name="connsiteX0" fmla="*/ 3756992 w 7772401"/>
              <a:gd name="connsiteY0" fmla="*/ 0 h 6903488"/>
              <a:gd name="connsiteX1" fmla="*/ 7772401 w 7772401"/>
              <a:gd name="connsiteY1" fmla="*/ 9939 h 6903488"/>
              <a:gd name="connsiteX2" fmla="*/ 7772401 w 7772401"/>
              <a:gd name="connsiteY2" fmla="*/ 6903488 h 6903488"/>
              <a:gd name="connsiteX3" fmla="*/ 0 w 7772401"/>
              <a:gd name="connsiteY3" fmla="*/ 6903488 h 6903488"/>
              <a:gd name="connsiteX4" fmla="*/ 3756992 w 7772401"/>
              <a:gd name="connsiteY4" fmla="*/ 0 h 6903488"/>
              <a:gd name="connsiteX0" fmla="*/ 3756992 w 7772401"/>
              <a:gd name="connsiteY0" fmla="*/ 9940 h 6893549"/>
              <a:gd name="connsiteX1" fmla="*/ 7772401 w 7772401"/>
              <a:gd name="connsiteY1" fmla="*/ 0 h 6893549"/>
              <a:gd name="connsiteX2" fmla="*/ 7772401 w 7772401"/>
              <a:gd name="connsiteY2" fmla="*/ 6893549 h 6893549"/>
              <a:gd name="connsiteX3" fmla="*/ 0 w 7772401"/>
              <a:gd name="connsiteY3" fmla="*/ 6893549 h 6893549"/>
              <a:gd name="connsiteX4" fmla="*/ 3756992 w 7772401"/>
              <a:gd name="connsiteY4" fmla="*/ 9940 h 6893549"/>
              <a:gd name="connsiteX0" fmla="*/ 3838015 w 7772401"/>
              <a:gd name="connsiteY0" fmla="*/ 499838 h 6893549"/>
              <a:gd name="connsiteX1" fmla="*/ 7772401 w 7772401"/>
              <a:gd name="connsiteY1" fmla="*/ 0 h 6893549"/>
              <a:gd name="connsiteX2" fmla="*/ 7772401 w 7772401"/>
              <a:gd name="connsiteY2" fmla="*/ 6893549 h 6893549"/>
              <a:gd name="connsiteX3" fmla="*/ 0 w 7772401"/>
              <a:gd name="connsiteY3" fmla="*/ 6893549 h 6893549"/>
              <a:gd name="connsiteX4" fmla="*/ 3838015 w 7772401"/>
              <a:gd name="connsiteY4" fmla="*/ 499838 h 6893549"/>
              <a:gd name="connsiteX0" fmla="*/ 3745418 w 7772401"/>
              <a:gd name="connsiteY0" fmla="*/ 0 h 6895001"/>
              <a:gd name="connsiteX1" fmla="*/ 7772401 w 7772401"/>
              <a:gd name="connsiteY1" fmla="*/ 1452 h 6895001"/>
              <a:gd name="connsiteX2" fmla="*/ 7772401 w 7772401"/>
              <a:gd name="connsiteY2" fmla="*/ 6895001 h 6895001"/>
              <a:gd name="connsiteX3" fmla="*/ 0 w 7772401"/>
              <a:gd name="connsiteY3" fmla="*/ 6895001 h 6895001"/>
              <a:gd name="connsiteX4" fmla="*/ 3745418 w 7772401"/>
              <a:gd name="connsiteY4" fmla="*/ 0 h 6895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1" h="6895001">
                <a:moveTo>
                  <a:pt x="3745418" y="0"/>
                </a:moveTo>
                <a:lnTo>
                  <a:pt x="7772401" y="1452"/>
                </a:lnTo>
                <a:lnTo>
                  <a:pt x="7772401" y="6895001"/>
                </a:lnTo>
                <a:lnTo>
                  <a:pt x="0" y="6895001"/>
                </a:lnTo>
                <a:lnTo>
                  <a:pt x="3745418" y="0"/>
                </a:lnTo>
                <a:close/>
              </a:path>
            </a:pathLst>
          </a:custGeom>
          <a:solidFill>
            <a:srgbClr val="4D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D7D9328-B338-764D-819E-A6F7AC1DDF2B}"/>
              </a:ext>
            </a:extLst>
          </p:cNvPr>
          <p:cNvPicPr>
            <a:picLocks noChangeAspect="1"/>
          </p:cNvPicPr>
          <p:nvPr userDrawn="1"/>
        </p:nvPicPr>
        <p:blipFill>
          <a:blip r:embed="rId16"/>
          <a:srcRect/>
          <a:stretch/>
        </p:blipFill>
        <p:spPr>
          <a:xfrm>
            <a:off x="9887940" y="6187567"/>
            <a:ext cx="1642151" cy="518920"/>
          </a:xfrm>
          <a:prstGeom prst="rect">
            <a:avLst/>
          </a:prstGeom>
        </p:spPr>
      </p:pic>
    </p:spTree>
    <p:extLst>
      <p:ext uri="{BB962C8B-B14F-4D97-AF65-F5344CB8AC3E}">
        <p14:creationId xmlns:p14="http://schemas.microsoft.com/office/powerpoint/2010/main" val="1314131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54" r:id="rId7"/>
    <p:sldLayoutId id="2147483668" r:id="rId8"/>
    <p:sldLayoutId id="2147483652" r:id="rId9"/>
    <p:sldLayoutId id="2147483653" r:id="rId10"/>
    <p:sldLayoutId id="2147483655" r:id="rId11"/>
    <p:sldLayoutId id="2147483667" r:id="rId12"/>
    <p:sldLayoutId id="2147483707" r:id="rId13"/>
    <p:sldLayoutId id="2147483750" r:id="rId14"/>
  </p:sldLayoutIdLst>
  <p:txStyles>
    <p:titleStyle>
      <a:lvl1pPr algn="l" defTabSz="914400" rtl="0" eaLnBrk="1" latinLnBrk="0" hangingPunct="1">
        <a:lnSpc>
          <a:spcPct val="90000"/>
        </a:lnSpc>
        <a:spcBef>
          <a:spcPct val="0"/>
        </a:spcBef>
        <a:buNone/>
        <a:defRPr sz="4400" b="0" i="0" kern="1200">
          <a:solidFill>
            <a:schemeClr val="accent6"/>
          </a:solidFill>
          <a:latin typeface="Lato Light" panose="020F0302020204030203" pitchFamily="34" charset="77"/>
          <a:ea typeface="Helvetica Neue Condensed" panose="02000503000000020004" pitchFamily="2" charset="0"/>
          <a:cs typeface="Helvetica Neue Condensed" panose="02000503000000020004" pitchFamily="2"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lumMod val="75000"/>
              <a:lumOff val="25000"/>
            </a:schemeClr>
          </a:solidFill>
          <a:latin typeface="Lato" panose="020F0502020204030203" pitchFamily="34" charset="77"/>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a:buChar char="•"/>
        <a:defRPr sz="2800" b="0" i="0" kern="1200">
          <a:solidFill>
            <a:schemeClr val="accent1"/>
          </a:solidFill>
          <a:latin typeface="Lato Light" panose="020F0302020204030203" pitchFamily="34" charset="77"/>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a:buChar char="•"/>
        <a:defRPr sz="2800" b="0" i="0" kern="1200">
          <a:solidFill>
            <a:schemeClr val="tx2"/>
          </a:solidFill>
          <a:latin typeface="Lato Light" panose="020F0302020204030203" pitchFamily="34" charset="77"/>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a:buChar char="•"/>
        <a:defRPr sz="2400" b="0" i="0" kern="1200">
          <a:solidFill>
            <a:schemeClr val="tx2"/>
          </a:solidFill>
          <a:latin typeface="Lato Light" panose="020F0302020204030203" pitchFamily="34" charset="77"/>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a:buChar char="•"/>
        <a:defRPr sz="1800" b="1" i="0" kern="1200">
          <a:solidFill>
            <a:schemeClr val="accent1"/>
          </a:solidFill>
          <a:latin typeface="Lato" panose="020F0502020204030203" pitchFamily="34" charset="77"/>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201" y="365125"/>
            <a:ext cx="10741599" cy="1325563"/>
          </a:xfrm>
          <a:prstGeom prst="rect">
            <a:avLst/>
          </a:prstGeom>
        </p:spPr>
        <p:txBody>
          <a:bodyPr vert="horz" lIns="91440" tIns="45720" rIns="91440" bIns="45720" rtlCol="0" anchor="ctr">
            <a:normAutofit/>
          </a:bodyPr>
          <a:lstStyle/>
          <a:p>
            <a:r>
              <a:rPr lang="en-US" dirty="0" err="1"/>
              <a:t>Bellefield</a:t>
            </a:r>
            <a:r>
              <a:rPr lang="en-US" dirty="0"/>
              <a:t> General Master</a:t>
            </a:r>
          </a:p>
        </p:txBody>
      </p:sp>
      <p:sp>
        <p:nvSpPr>
          <p:cNvPr id="3" name="Text Placeholder 2"/>
          <p:cNvSpPr>
            <a:spLocks noGrp="1"/>
          </p:cNvSpPr>
          <p:nvPr>
            <p:ph type="body" idx="1"/>
          </p:nvPr>
        </p:nvSpPr>
        <p:spPr>
          <a:xfrm>
            <a:off x="612201" y="1825625"/>
            <a:ext cx="10741599" cy="39814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r>
              <a:rPr lang="en-US" sz="2400" b="1" dirty="0">
                <a:solidFill>
                  <a:srgbClr val="DC5820"/>
                </a:solidFill>
                <a:latin typeface="Helvetica Neue" panose="02000503000000020004" pitchFamily="2" charset="0"/>
                <a:ea typeface="Helvetica Neue" panose="02000503000000020004" pitchFamily="2" charset="0"/>
                <a:cs typeface="Helvetica Neue" panose="02000503000000020004" pitchFamily="2" charset="0"/>
              </a:rPr>
              <a:t> </a:t>
            </a:r>
          </a:p>
          <a:p>
            <a:pPr lvl="2"/>
            <a:r>
              <a:rPr lang="en-US" dirty="0"/>
              <a:t>Third level      </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301284A8-ACC6-A145-B2E0-CE2133B89004}"/>
              </a:ext>
            </a:extLst>
          </p:cNvPr>
          <p:cNvSpPr/>
          <p:nvPr userDrawn="1"/>
        </p:nvSpPr>
        <p:spPr bwMode="auto">
          <a:xfrm flipV="1">
            <a:off x="-11577" y="6045673"/>
            <a:ext cx="12203577" cy="822960"/>
          </a:xfrm>
          <a:prstGeom prst="rect">
            <a:avLst/>
          </a:prstGeom>
          <a:solidFill>
            <a:schemeClr val="tx1"/>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a:lstStyle/>
          <a:p>
            <a:pPr>
              <a:defRPr/>
            </a:pPr>
            <a:endParaRPr lang="en-US">
              <a:solidFill>
                <a:srgbClr val="000000"/>
              </a:solidFill>
              <a:latin typeface="Gill Sans" charset="0"/>
              <a:ea typeface="ヒラギノ角ゴ ProN W3" charset="0"/>
              <a:cs typeface="ヒラギノ角ゴ ProN W3" charset="0"/>
            </a:endParaRPr>
          </a:p>
        </p:txBody>
      </p:sp>
      <p:sp>
        <p:nvSpPr>
          <p:cNvPr id="16" name="TextBox 15">
            <a:extLst>
              <a:ext uri="{FF2B5EF4-FFF2-40B4-BE49-F238E27FC236}">
                <a16:creationId xmlns:a16="http://schemas.microsoft.com/office/drawing/2014/main" id="{917D30FC-7627-7148-B450-7A5821774F1C}"/>
              </a:ext>
            </a:extLst>
          </p:cNvPr>
          <p:cNvSpPr txBox="1"/>
          <p:nvPr userDrawn="1"/>
        </p:nvSpPr>
        <p:spPr>
          <a:xfrm>
            <a:off x="589340" y="6224696"/>
            <a:ext cx="7655512" cy="307777"/>
          </a:xfrm>
          <a:prstGeom prst="rect">
            <a:avLst/>
          </a:prstGeom>
          <a:noFill/>
        </p:spPr>
        <p:txBody>
          <a:bodyPr wrap="square" rtlCol="0">
            <a:spAutoFit/>
          </a:bodyPr>
          <a:lstStyle/>
          <a:p>
            <a:pPr algn="l"/>
            <a:r>
              <a:rPr lang="en-US" sz="1400" b="0" i="0" dirty="0">
                <a:solidFill>
                  <a:srgbClr val="0782C2"/>
                </a:solidFill>
                <a:latin typeface="+mn-lt"/>
                <a:ea typeface="Helvetica Neue Light" panose="02000403000000020004" pitchFamily="2" charset="0"/>
                <a:cs typeface="Arial" charset="0"/>
              </a:rPr>
              <a:t>March 2020 Product Release</a:t>
            </a:r>
            <a:endParaRPr lang="en-US" sz="1600" b="0" i="0" dirty="0">
              <a:solidFill>
                <a:srgbClr val="0782C2"/>
              </a:solidFill>
              <a:latin typeface="+mn-lt"/>
              <a:ea typeface="Arial" charset="0"/>
              <a:cs typeface="Arial" charset="0"/>
            </a:endParaRPr>
          </a:p>
        </p:txBody>
      </p:sp>
      <p:sp>
        <p:nvSpPr>
          <p:cNvPr id="17" name="Rectangle 16">
            <a:extLst>
              <a:ext uri="{FF2B5EF4-FFF2-40B4-BE49-F238E27FC236}">
                <a16:creationId xmlns:a16="http://schemas.microsoft.com/office/drawing/2014/main" id="{0FE6F6DB-AAE3-8549-8613-B19B92D62F56}"/>
              </a:ext>
            </a:extLst>
          </p:cNvPr>
          <p:cNvSpPr/>
          <p:nvPr userDrawn="1"/>
        </p:nvSpPr>
        <p:spPr>
          <a:xfrm>
            <a:off x="612201" y="6457883"/>
            <a:ext cx="2757490" cy="202210"/>
          </a:xfrm>
          <a:prstGeom prst="rect">
            <a:avLst/>
          </a:prstGeom>
        </p:spPr>
        <p:txBody>
          <a:bodyPr wrap="square">
            <a:spAutoFit/>
          </a:bodyPr>
          <a:lstStyle/>
          <a:p>
            <a:pPr algn="l"/>
            <a:r>
              <a:rPr lang="en-US" sz="700" dirty="0">
                <a:solidFill>
                  <a:schemeClr val="bg1">
                    <a:lumMod val="75000"/>
                  </a:schemeClr>
                </a:solidFill>
                <a:effectLst/>
                <a:latin typeface="+mj-lt"/>
                <a:ea typeface="Helvetica Neue Thin" panose="020B0403020202020204" pitchFamily="34" charset="0"/>
                <a:cs typeface="Century Gothic" charset="0"/>
              </a:rPr>
              <a:t>All Content © Copyright Aderant. All Rights Reserved</a:t>
            </a:r>
            <a:endParaRPr lang="en-US" sz="700" dirty="0">
              <a:solidFill>
                <a:schemeClr val="bg1">
                  <a:lumMod val="75000"/>
                </a:schemeClr>
              </a:solidFill>
              <a:latin typeface="+mj-lt"/>
              <a:ea typeface="Helvetica Neue Thin" panose="020B0403020202020204" pitchFamily="34" charset="0"/>
              <a:cs typeface="Century Gothic" charset="0"/>
            </a:endParaRPr>
          </a:p>
        </p:txBody>
      </p:sp>
      <p:sp>
        <p:nvSpPr>
          <p:cNvPr id="18" name="Oval 17">
            <a:extLst>
              <a:ext uri="{FF2B5EF4-FFF2-40B4-BE49-F238E27FC236}">
                <a16:creationId xmlns:a16="http://schemas.microsoft.com/office/drawing/2014/main" id="{914FE7B9-02C5-B94E-930F-64A45673098B}"/>
              </a:ext>
            </a:extLst>
          </p:cNvPr>
          <p:cNvSpPr/>
          <p:nvPr userDrawn="1"/>
        </p:nvSpPr>
        <p:spPr>
          <a:xfrm>
            <a:off x="209356" y="6276295"/>
            <a:ext cx="364547" cy="364547"/>
          </a:xfrm>
          <a:prstGeom prst="ellipse">
            <a:avLst/>
          </a:prstGeom>
          <a:solidFill>
            <a:srgbClr val="0782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B0A4188-EE21-514C-9DB9-6793224F45CC}"/>
              </a:ext>
            </a:extLst>
          </p:cNvPr>
          <p:cNvSpPr txBox="1"/>
          <p:nvPr userDrawn="1"/>
        </p:nvSpPr>
        <p:spPr>
          <a:xfrm>
            <a:off x="217311" y="6324421"/>
            <a:ext cx="356188" cy="261610"/>
          </a:xfrm>
          <a:prstGeom prst="rect">
            <a:avLst/>
          </a:prstGeom>
          <a:noFill/>
        </p:spPr>
        <p:txBody>
          <a:bodyPr wrap="none" rtlCol="0">
            <a:spAutoFit/>
          </a:bodyPr>
          <a:lstStyle/>
          <a:p>
            <a:pPr algn="ctr"/>
            <a:fld id="{84BD2F82-3C70-DF48-BF02-2E64D4584A85}" type="slidenum">
              <a:rPr lang="en-US" sz="1100" b="1" i="0" smtClean="0">
                <a:solidFill>
                  <a:schemeClr val="tx1"/>
                </a:solidFill>
                <a:latin typeface="+mj-lt"/>
                <a:ea typeface="Helvetica Neue Light" panose="02000403000000020004" pitchFamily="2" charset="0"/>
                <a:cs typeface="Arial" charset="0"/>
              </a:rPr>
              <a:pPr algn="ctr"/>
              <a:t>‹#›</a:t>
            </a:fld>
            <a:endParaRPr lang="en-US" sz="1100" b="1" i="0">
              <a:solidFill>
                <a:schemeClr val="tx1"/>
              </a:solidFill>
              <a:latin typeface="+mj-lt"/>
            </a:endParaRPr>
          </a:p>
        </p:txBody>
      </p:sp>
      <p:pic>
        <p:nvPicPr>
          <p:cNvPr id="20" name="Picture 19">
            <a:extLst>
              <a:ext uri="{FF2B5EF4-FFF2-40B4-BE49-F238E27FC236}">
                <a16:creationId xmlns:a16="http://schemas.microsoft.com/office/drawing/2014/main" id="{78D117C1-4381-2F46-99BB-6AD6243BE854}"/>
              </a:ext>
            </a:extLst>
          </p:cNvPr>
          <p:cNvPicPr>
            <a:picLocks noChangeAspect="1"/>
          </p:cNvPicPr>
          <p:nvPr userDrawn="1"/>
        </p:nvPicPr>
        <p:blipFill>
          <a:blip r:embed="rId13"/>
          <a:srcRect/>
          <a:stretch/>
        </p:blipFill>
        <p:spPr>
          <a:xfrm>
            <a:off x="9887940" y="6188267"/>
            <a:ext cx="1642151" cy="518920"/>
          </a:xfrm>
          <a:prstGeom prst="rect">
            <a:avLst/>
          </a:prstGeom>
        </p:spPr>
      </p:pic>
      <p:sp>
        <p:nvSpPr>
          <p:cNvPr id="21" name="Rectangle 5">
            <a:extLst>
              <a:ext uri="{FF2B5EF4-FFF2-40B4-BE49-F238E27FC236}">
                <a16:creationId xmlns:a16="http://schemas.microsoft.com/office/drawing/2014/main" id="{EDD8D561-4691-8C4F-A897-8E67EA79B672}"/>
              </a:ext>
            </a:extLst>
          </p:cNvPr>
          <p:cNvSpPr/>
          <p:nvPr userDrawn="1"/>
        </p:nvSpPr>
        <p:spPr>
          <a:xfrm>
            <a:off x="11591005" y="6045673"/>
            <a:ext cx="600995" cy="822960"/>
          </a:xfrm>
          <a:custGeom>
            <a:avLst/>
            <a:gdLst>
              <a:gd name="connsiteX0" fmla="*/ 0 w 6182140"/>
              <a:gd name="connsiteY0" fmla="*/ 0 h 6893549"/>
              <a:gd name="connsiteX1" fmla="*/ 6182140 w 6182140"/>
              <a:gd name="connsiteY1" fmla="*/ 0 h 6893549"/>
              <a:gd name="connsiteX2" fmla="*/ 6182140 w 6182140"/>
              <a:gd name="connsiteY2" fmla="*/ 6893549 h 6893549"/>
              <a:gd name="connsiteX3" fmla="*/ 0 w 6182140"/>
              <a:gd name="connsiteY3" fmla="*/ 6893549 h 6893549"/>
              <a:gd name="connsiteX4" fmla="*/ 0 w 6182140"/>
              <a:gd name="connsiteY4" fmla="*/ 0 h 6893549"/>
              <a:gd name="connsiteX0" fmla="*/ 2166731 w 6182140"/>
              <a:gd name="connsiteY0" fmla="*/ 0 h 6903488"/>
              <a:gd name="connsiteX1" fmla="*/ 6182140 w 6182140"/>
              <a:gd name="connsiteY1" fmla="*/ 9939 h 6903488"/>
              <a:gd name="connsiteX2" fmla="*/ 6182140 w 6182140"/>
              <a:gd name="connsiteY2" fmla="*/ 6903488 h 6903488"/>
              <a:gd name="connsiteX3" fmla="*/ 0 w 6182140"/>
              <a:gd name="connsiteY3" fmla="*/ 6903488 h 6903488"/>
              <a:gd name="connsiteX4" fmla="*/ 2166731 w 6182140"/>
              <a:gd name="connsiteY4" fmla="*/ 0 h 6903488"/>
              <a:gd name="connsiteX0" fmla="*/ 3756992 w 7772401"/>
              <a:gd name="connsiteY0" fmla="*/ 0 h 6903488"/>
              <a:gd name="connsiteX1" fmla="*/ 7772401 w 7772401"/>
              <a:gd name="connsiteY1" fmla="*/ 9939 h 6903488"/>
              <a:gd name="connsiteX2" fmla="*/ 7772401 w 7772401"/>
              <a:gd name="connsiteY2" fmla="*/ 6903488 h 6903488"/>
              <a:gd name="connsiteX3" fmla="*/ 0 w 7772401"/>
              <a:gd name="connsiteY3" fmla="*/ 6903488 h 6903488"/>
              <a:gd name="connsiteX4" fmla="*/ 3756992 w 7772401"/>
              <a:gd name="connsiteY4" fmla="*/ 0 h 6903488"/>
              <a:gd name="connsiteX0" fmla="*/ 3756992 w 7772401"/>
              <a:gd name="connsiteY0" fmla="*/ 9940 h 6893549"/>
              <a:gd name="connsiteX1" fmla="*/ 7772401 w 7772401"/>
              <a:gd name="connsiteY1" fmla="*/ 0 h 6893549"/>
              <a:gd name="connsiteX2" fmla="*/ 7772401 w 7772401"/>
              <a:gd name="connsiteY2" fmla="*/ 6893549 h 6893549"/>
              <a:gd name="connsiteX3" fmla="*/ 0 w 7772401"/>
              <a:gd name="connsiteY3" fmla="*/ 6893549 h 6893549"/>
              <a:gd name="connsiteX4" fmla="*/ 3756992 w 7772401"/>
              <a:gd name="connsiteY4" fmla="*/ 9940 h 6893549"/>
              <a:gd name="connsiteX0" fmla="*/ 3838015 w 7772401"/>
              <a:gd name="connsiteY0" fmla="*/ 499838 h 6893549"/>
              <a:gd name="connsiteX1" fmla="*/ 7772401 w 7772401"/>
              <a:gd name="connsiteY1" fmla="*/ 0 h 6893549"/>
              <a:gd name="connsiteX2" fmla="*/ 7772401 w 7772401"/>
              <a:gd name="connsiteY2" fmla="*/ 6893549 h 6893549"/>
              <a:gd name="connsiteX3" fmla="*/ 0 w 7772401"/>
              <a:gd name="connsiteY3" fmla="*/ 6893549 h 6893549"/>
              <a:gd name="connsiteX4" fmla="*/ 3838015 w 7772401"/>
              <a:gd name="connsiteY4" fmla="*/ 499838 h 6893549"/>
              <a:gd name="connsiteX0" fmla="*/ 3745418 w 7772401"/>
              <a:gd name="connsiteY0" fmla="*/ 0 h 6895001"/>
              <a:gd name="connsiteX1" fmla="*/ 7772401 w 7772401"/>
              <a:gd name="connsiteY1" fmla="*/ 1452 h 6895001"/>
              <a:gd name="connsiteX2" fmla="*/ 7772401 w 7772401"/>
              <a:gd name="connsiteY2" fmla="*/ 6895001 h 6895001"/>
              <a:gd name="connsiteX3" fmla="*/ 0 w 7772401"/>
              <a:gd name="connsiteY3" fmla="*/ 6895001 h 6895001"/>
              <a:gd name="connsiteX4" fmla="*/ 3745418 w 7772401"/>
              <a:gd name="connsiteY4" fmla="*/ 0 h 6895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1" h="6895001">
                <a:moveTo>
                  <a:pt x="3745418" y="0"/>
                </a:moveTo>
                <a:lnTo>
                  <a:pt x="7772401" y="1452"/>
                </a:lnTo>
                <a:lnTo>
                  <a:pt x="7772401" y="6895001"/>
                </a:lnTo>
                <a:lnTo>
                  <a:pt x="0" y="6895001"/>
                </a:lnTo>
                <a:lnTo>
                  <a:pt x="3745418" y="0"/>
                </a:lnTo>
                <a:close/>
              </a:path>
            </a:pathLst>
          </a:custGeom>
          <a:solidFill>
            <a:srgbClr val="0782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6068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4" r:id="rId5"/>
    <p:sldLayoutId id="2147483715"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b="0" i="0" kern="1200">
          <a:solidFill>
            <a:schemeClr val="accent6"/>
          </a:solidFill>
          <a:latin typeface="Lato Light" panose="020F0302020204030203" pitchFamily="34" charset="77"/>
          <a:ea typeface="Helvetica Neue Condensed" panose="02000503000000020004" pitchFamily="2" charset="0"/>
          <a:cs typeface="Helvetica Neue Condensed" panose="02000503000000020004" pitchFamily="2"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lumMod val="75000"/>
              <a:lumOff val="25000"/>
            </a:schemeClr>
          </a:solidFill>
          <a:latin typeface="Lato" panose="020F0502020204030203" pitchFamily="34" charset="77"/>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a:buChar char="•"/>
        <a:defRPr sz="2800" b="0" i="0" kern="1200">
          <a:solidFill>
            <a:schemeClr val="accent1"/>
          </a:solidFill>
          <a:latin typeface="Lato Light" panose="020F0302020204030203" pitchFamily="34" charset="77"/>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a:buChar char="•"/>
        <a:defRPr sz="2800" b="0" i="0" kern="1200">
          <a:solidFill>
            <a:schemeClr val="tx2"/>
          </a:solidFill>
          <a:latin typeface="Lato Light" panose="020F0302020204030203" pitchFamily="34" charset="77"/>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a:buChar char="•"/>
        <a:defRPr sz="2400" b="0" i="0" kern="1200">
          <a:solidFill>
            <a:schemeClr val="tx2"/>
          </a:solidFill>
          <a:latin typeface="Lato Light" panose="020F0302020204030203" pitchFamily="34" charset="77"/>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a:buChar char="•"/>
        <a:defRPr sz="1800" b="1" i="0" kern="1200">
          <a:solidFill>
            <a:schemeClr val="accent1"/>
          </a:solidFill>
          <a:latin typeface="Lato" panose="020F0502020204030203" pitchFamily="34" charset="77"/>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201" y="365125"/>
            <a:ext cx="10741599" cy="1325563"/>
          </a:xfrm>
          <a:prstGeom prst="rect">
            <a:avLst/>
          </a:prstGeom>
        </p:spPr>
        <p:txBody>
          <a:bodyPr vert="horz" lIns="91440" tIns="45720" rIns="91440" bIns="45720" rtlCol="0" anchor="ctr">
            <a:normAutofit/>
          </a:bodyPr>
          <a:lstStyle/>
          <a:p>
            <a:r>
              <a:rPr lang="en-US" dirty="0" err="1"/>
              <a:t>Bellefield</a:t>
            </a:r>
            <a:r>
              <a:rPr lang="en-US" dirty="0"/>
              <a:t> General Master</a:t>
            </a:r>
          </a:p>
        </p:txBody>
      </p:sp>
      <p:sp>
        <p:nvSpPr>
          <p:cNvPr id="3" name="Text Placeholder 2"/>
          <p:cNvSpPr>
            <a:spLocks noGrp="1"/>
          </p:cNvSpPr>
          <p:nvPr>
            <p:ph type="body" idx="1"/>
          </p:nvPr>
        </p:nvSpPr>
        <p:spPr>
          <a:xfrm>
            <a:off x="612201" y="1825625"/>
            <a:ext cx="10741599" cy="39814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r>
              <a:rPr lang="en-US" sz="2400" b="1" dirty="0">
                <a:solidFill>
                  <a:srgbClr val="DC5820"/>
                </a:solidFill>
                <a:latin typeface="Helvetica Neue" panose="02000503000000020004" pitchFamily="2" charset="0"/>
                <a:ea typeface="Helvetica Neue" panose="02000503000000020004" pitchFamily="2" charset="0"/>
                <a:cs typeface="Helvetica Neue" panose="02000503000000020004" pitchFamily="2" charset="0"/>
              </a:rPr>
              <a:t> </a:t>
            </a:r>
          </a:p>
          <a:p>
            <a:pPr lvl="2"/>
            <a:r>
              <a:rPr lang="en-US" dirty="0"/>
              <a:t>Third level      </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6ABBC913-C092-E844-B434-D5EF22F1DE29}"/>
              </a:ext>
            </a:extLst>
          </p:cNvPr>
          <p:cNvSpPr/>
          <p:nvPr userDrawn="1"/>
        </p:nvSpPr>
        <p:spPr bwMode="auto">
          <a:xfrm flipV="1">
            <a:off x="-11577" y="6045673"/>
            <a:ext cx="12203577" cy="822960"/>
          </a:xfrm>
          <a:prstGeom prst="rect">
            <a:avLst/>
          </a:prstGeom>
          <a:solidFill>
            <a:schemeClr val="tx1"/>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a:lstStyle/>
          <a:p>
            <a:pPr>
              <a:defRPr/>
            </a:pPr>
            <a:endParaRPr lang="en-US">
              <a:solidFill>
                <a:srgbClr val="000000"/>
              </a:solidFill>
              <a:latin typeface="Gill Sans" charset="0"/>
              <a:ea typeface="ヒラギノ角ゴ ProN W3" charset="0"/>
              <a:cs typeface="ヒラギノ角ゴ ProN W3" charset="0"/>
            </a:endParaRPr>
          </a:p>
        </p:txBody>
      </p:sp>
      <p:pic>
        <p:nvPicPr>
          <p:cNvPr id="16" name="Picture 15">
            <a:extLst>
              <a:ext uri="{FF2B5EF4-FFF2-40B4-BE49-F238E27FC236}">
                <a16:creationId xmlns:a16="http://schemas.microsoft.com/office/drawing/2014/main" id="{BFCAB368-CF13-064B-A5A9-7E9328997A91}"/>
              </a:ext>
            </a:extLst>
          </p:cNvPr>
          <p:cNvPicPr>
            <a:picLocks noChangeAspect="1"/>
          </p:cNvPicPr>
          <p:nvPr userDrawn="1"/>
        </p:nvPicPr>
        <p:blipFill>
          <a:blip r:embed="rId13"/>
          <a:srcRect/>
          <a:stretch/>
        </p:blipFill>
        <p:spPr>
          <a:xfrm>
            <a:off x="9887940" y="6188268"/>
            <a:ext cx="1642151" cy="518920"/>
          </a:xfrm>
          <a:prstGeom prst="rect">
            <a:avLst/>
          </a:prstGeom>
        </p:spPr>
      </p:pic>
      <p:sp>
        <p:nvSpPr>
          <p:cNvPr id="17" name="TextBox 16">
            <a:extLst>
              <a:ext uri="{FF2B5EF4-FFF2-40B4-BE49-F238E27FC236}">
                <a16:creationId xmlns:a16="http://schemas.microsoft.com/office/drawing/2014/main" id="{777AB150-8B9A-4141-A288-B3445784FDFC}"/>
              </a:ext>
            </a:extLst>
          </p:cNvPr>
          <p:cNvSpPr txBox="1"/>
          <p:nvPr userDrawn="1"/>
        </p:nvSpPr>
        <p:spPr>
          <a:xfrm>
            <a:off x="589340" y="6224696"/>
            <a:ext cx="7655512" cy="307777"/>
          </a:xfrm>
          <a:prstGeom prst="rect">
            <a:avLst/>
          </a:prstGeom>
          <a:noFill/>
        </p:spPr>
        <p:txBody>
          <a:bodyPr wrap="square" rtlCol="0">
            <a:spAutoFit/>
          </a:bodyPr>
          <a:lstStyle/>
          <a:p>
            <a:pPr algn="l"/>
            <a:r>
              <a:rPr lang="en-US" sz="1400" b="0" i="0" dirty="0">
                <a:solidFill>
                  <a:srgbClr val="4DB9EF"/>
                </a:solidFill>
                <a:latin typeface="+mn-lt"/>
                <a:ea typeface="Helvetica Neue Light" panose="02000403000000020004" pitchFamily="2" charset="0"/>
                <a:cs typeface="Arial" charset="0"/>
              </a:rPr>
              <a:t>March 2020 Product Release</a:t>
            </a:r>
            <a:endParaRPr lang="en-US" sz="1600" b="0" i="0" dirty="0">
              <a:solidFill>
                <a:srgbClr val="4DB9EF"/>
              </a:solidFill>
              <a:latin typeface="+mn-lt"/>
              <a:ea typeface="Arial" charset="0"/>
              <a:cs typeface="Arial" charset="0"/>
            </a:endParaRPr>
          </a:p>
        </p:txBody>
      </p:sp>
      <p:sp>
        <p:nvSpPr>
          <p:cNvPr id="18" name="Rectangle 17">
            <a:extLst>
              <a:ext uri="{FF2B5EF4-FFF2-40B4-BE49-F238E27FC236}">
                <a16:creationId xmlns:a16="http://schemas.microsoft.com/office/drawing/2014/main" id="{D31AE39F-1D17-3D47-B4F2-142C49E79113}"/>
              </a:ext>
            </a:extLst>
          </p:cNvPr>
          <p:cNvSpPr/>
          <p:nvPr userDrawn="1"/>
        </p:nvSpPr>
        <p:spPr>
          <a:xfrm>
            <a:off x="612201" y="6457883"/>
            <a:ext cx="2757490" cy="202210"/>
          </a:xfrm>
          <a:prstGeom prst="rect">
            <a:avLst/>
          </a:prstGeom>
        </p:spPr>
        <p:txBody>
          <a:bodyPr wrap="square">
            <a:spAutoFit/>
          </a:bodyPr>
          <a:lstStyle/>
          <a:p>
            <a:pPr algn="l"/>
            <a:r>
              <a:rPr lang="en-US" sz="700" dirty="0">
                <a:solidFill>
                  <a:schemeClr val="bg1">
                    <a:lumMod val="75000"/>
                  </a:schemeClr>
                </a:solidFill>
                <a:effectLst/>
                <a:latin typeface="+mj-lt"/>
                <a:ea typeface="Helvetica Neue Thin" panose="020B0403020202020204" pitchFamily="34" charset="0"/>
                <a:cs typeface="Century Gothic" charset="0"/>
              </a:rPr>
              <a:t>All Content © Copyright Aderant. All Rights Reserved</a:t>
            </a:r>
            <a:endParaRPr lang="en-US" sz="700" dirty="0">
              <a:solidFill>
                <a:schemeClr val="bg1">
                  <a:lumMod val="75000"/>
                </a:schemeClr>
              </a:solidFill>
              <a:latin typeface="+mj-lt"/>
              <a:ea typeface="Helvetica Neue Thin" panose="020B0403020202020204" pitchFamily="34" charset="0"/>
              <a:cs typeface="Century Gothic" charset="0"/>
            </a:endParaRPr>
          </a:p>
        </p:txBody>
      </p:sp>
      <p:sp>
        <p:nvSpPr>
          <p:cNvPr id="19" name="Oval 18">
            <a:extLst>
              <a:ext uri="{FF2B5EF4-FFF2-40B4-BE49-F238E27FC236}">
                <a16:creationId xmlns:a16="http://schemas.microsoft.com/office/drawing/2014/main" id="{6CD62603-0F4F-9040-AE2E-5408EC537970}"/>
              </a:ext>
            </a:extLst>
          </p:cNvPr>
          <p:cNvSpPr/>
          <p:nvPr userDrawn="1"/>
        </p:nvSpPr>
        <p:spPr>
          <a:xfrm>
            <a:off x="209356" y="6276295"/>
            <a:ext cx="364547" cy="364547"/>
          </a:xfrm>
          <a:prstGeom prst="ellipse">
            <a:avLst/>
          </a:prstGeom>
          <a:solidFill>
            <a:srgbClr val="4D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DB9EF"/>
              </a:solidFill>
            </a:endParaRPr>
          </a:p>
        </p:txBody>
      </p:sp>
      <p:sp>
        <p:nvSpPr>
          <p:cNvPr id="20" name="TextBox 19">
            <a:extLst>
              <a:ext uri="{FF2B5EF4-FFF2-40B4-BE49-F238E27FC236}">
                <a16:creationId xmlns:a16="http://schemas.microsoft.com/office/drawing/2014/main" id="{C02E9758-61D8-6649-84C2-650A68831AF1}"/>
              </a:ext>
            </a:extLst>
          </p:cNvPr>
          <p:cNvSpPr txBox="1"/>
          <p:nvPr userDrawn="1"/>
        </p:nvSpPr>
        <p:spPr>
          <a:xfrm>
            <a:off x="217311" y="6324421"/>
            <a:ext cx="356188" cy="261610"/>
          </a:xfrm>
          <a:prstGeom prst="rect">
            <a:avLst/>
          </a:prstGeom>
          <a:noFill/>
        </p:spPr>
        <p:txBody>
          <a:bodyPr wrap="none" rtlCol="0">
            <a:spAutoFit/>
          </a:bodyPr>
          <a:lstStyle/>
          <a:p>
            <a:pPr algn="ctr"/>
            <a:fld id="{84BD2F82-3C70-DF48-BF02-2E64D4584A85}" type="slidenum">
              <a:rPr lang="en-US" sz="1100" b="1" i="0" smtClean="0">
                <a:solidFill>
                  <a:schemeClr val="bg1"/>
                </a:solidFill>
                <a:latin typeface="+mj-lt"/>
                <a:ea typeface="Helvetica Neue Light" panose="02000403000000020004" pitchFamily="2" charset="0"/>
                <a:cs typeface="Arial" charset="0"/>
              </a:rPr>
              <a:pPr algn="ctr"/>
              <a:t>‹#›</a:t>
            </a:fld>
            <a:endParaRPr lang="en-US" sz="1100" b="1" i="0" dirty="0">
              <a:solidFill>
                <a:schemeClr val="bg1"/>
              </a:solidFill>
              <a:latin typeface="+mj-lt"/>
            </a:endParaRPr>
          </a:p>
        </p:txBody>
      </p:sp>
      <p:sp>
        <p:nvSpPr>
          <p:cNvPr id="21" name="Rectangle 8">
            <a:extLst>
              <a:ext uri="{FF2B5EF4-FFF2-40B4-BE49-F238E27FC236}">
                <a16:creationId xmlns:a16="http://schemas.microsoft.com/office/drawing/2014/main" id="{DC5B471A-9A98-0641-BEC0-2EDEBAEA58ED}"/>
              </a:ext>
            </a:extLst>
          </p:cNvPr>
          <p:cNvSpPr/>
          <p:nvPr userDrawn="1"/>
        </p:nvSpPr>
        <p:spPr>
          <a:xfrm>
            <a:off x="11620985" y="6046374"/>
            <a:ext cx="571016" cy="822960"/>
          </a:xfrm>
          <a:custGeom>
            <a:avLst/>
            <a:gdLst>
              <a:gd name="connsiteX0" fmla="*/ 0 w 7888514"/>
              <a:gd name="connsiteY0" fmla="*/ 0 h 7300732"/>
              <a:gd name="connsiteX1" fmla="*/ 7888514 w 7888514"/>
              <a:gd name="connsiteY1" fmla="*/ 0 h 7300732"/>
              <a:gd name="connsiteX2" fmla="*/ 7888514 w 7888514"/>
              <a:gd name="connsiteY2" fmla="*/ 7300732 h 7300732"/>
              <a:gd name="connsiteX3" fmla="*/ 0 w 7888514"/>
              <a:gd name="connsiteY3" fmla="*/ 7300732 h 7300732"/>
              <a:gd name="connsiteX4" fmla="*/ 0 w 7888514"/>
              <a:gd name="connsiteY4" fmla="*/ 0 h 7300732"/>
              <a:gd name="connsiteX0" fmla="*/ 3599726 w 7888514"/>
              <a:gd name="connsiteY0" fmla="*/ 11575 h 7300732"/>
              <a:gd name="connsiteX1" fmla="*/ 7888514 w 7888514"/>
              <a:gd name="connsiteY1" fmla="*/ 0 h 7300732"/>
              <a:gd name="connsiteX2" fmla="*/ 7888514 w 7888514"/>
              <a:gd name="connsiteY2" fmla="*/ 7300732 h 7300732"/>
              <a:gd name="connsiteX3" fmla="*/ 0 w 7888514"/>
              <a:gd name="connsiteY3" fmla="*/ 7300732 h 7300732"/>
              <a:gd name="connsiteX4" fmla="*/ 3599726 w 7888514"/>
              <a:gd name="connsiteY4" fmla="*/ 11575 h 7300732"/>
              <a:gd name="connsiteX0" fmla="*/ 3599726 w 7888514"/>
              <a:gd name="connsiteY0" fmla="*/ 0 h 7347030"/>
              <a:gd name="connsiteX1" fmla="*/ 7888514 w 7888514"/>
              <a:gd name="connsiteY1" fmla="*/ 46298 h 7347030"/>
              <a:gd name="connsiteX2" fmla="*/ 7888514 w 7888514"/>
              <a:gd name="connsiteY2" fmla="*/ 7347030 h 7347030"/>
              <a:gd name="connsiteX3" fmla="*/ 0 w 7888514"/>
              <a:gd name="connsiteY3" fmla="*/ 7347030 h 7347030"/>
              <a:gd name="connsiteX4" fmla="*/ 3599726 w 7888514"/>
              <a:gd name="connsiteY4" fmla="*/ 0 h 7347030"/>
              <a:gd name="connsiteX0" fmla="*/ 3611301 w 7888514"/>
              <a:gd name="connsiteY0" fmla="*/ 1 h 7300732"/>
              <a:gd name="connsiteX1" fmla="*/ 7888514 w 7888514"/>
              <a:gd name="connsiteY1" fmla="*/ 0 h 7300732"/>
              <a:gd name="connsiteX2" fmla="*/ 7888514 w 7888514"/>
              <a:gd name="connsiteY2" fmla="*/ 7300732 h 7300732"/>
              <a:gd name="connsiteX3" fmla="*/ 0 w 7888514"/>
              <a:gd name="connsiteY3" fmla="*/ 7300732 h 7300732"/>
              <a:gd name="connsiteX4" fmla="*/ 3611301 w 7888514"/>
              <a:gd name="connsiteY4" fmla="*/ 1 h 7300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8514" h="7300732">
                <a:moveTo>
                  <a:pt x="3611301" y="1"/>
                </a:moveTo>
                <a:lnTo>
                  <a:pt x="7888514" y="0"/>
                </a:lnTo>
                <a:lnTo>
                  <a:pt x="7888514" y="7300732"/>
                </a:lnTo>
                <a:lnTo>
                  <a:pt x="0" y="7300732"/>
                </a:lnTo>
                <a:lnTo>
                  <a:pt x="3611301" y="1"/>
                </a:lnTo>
                <a:close/>
              </a:path>
            </a:pathLst>
          </a:custGeom>
          <a:gradFill flip="none" rotWithShape="1">
            <a:gsLst>
              <a:gs pos="47000">
                <a:srgbClr val="0782C2"/>
              </a:gs>
              <a:gs pos="99000">
                <a:srgbClr val="4DB9EF"/>
              </a:gs>
            </a:gsLst>
            <a:lin ang="2700000" scaled="1"/>
            <a:tileRect/>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1245171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8"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b="0" i="0" kern="1200">
          <a:solidFill>
            <a:schemeClr val="accent6"/>
          </a:solidFill>
          <a:latin typeface="Lato Light" panose="020F0302020204030203" pitchFamily="34" charset="77"/>
          <a:ea typeface="Helvetica Neue Condensed" panose="02000503000000020004" pitchFamily="2" charset="0"/>
          <a:cs typeface="Helvetica Neue Condensed" panose="02000503000000020004" pitchFamily="2"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lumMod val="75000"/>
              <a:lumOff val="25000"/>
            </a:schemeClr>
          </a:solidFill>
          <a:latin typeface="Lato" panose="020F0502020204030203" pitchFamily="34" charset="77"/>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a:buChar char="•"/>
        <a:defRPr sz="2800" b="0" i="0" kern="1200">
          <a:solidFill>
            <a:schemeClr val="accent1"/>
          </a:solidFill>
          <a:latin typeface="Lato Light" panose="020F0302020204030203" pitchFamily="34" charset="77"/>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a:buChar char="•"/>
        <a:defRPr sz="2800" b="0" i="0" kern="1200">
          <a:solidFill>
            <a:schemeClr val="accent6"/>
          </a:solidFill>
          <a:latin typeface="Lato Light" panose="020F0302020204030203" pitchFamily="34" charset="77"/>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a:buChar char="•"/>
        <a:defRPr sz="2400" b="0" i="0" kern="1200">
          <a:solidFill>
            <a:schemeClr val="accent6"/>
          </a:solidFill>
          <a:latin typeface="Lato Light" panose="020F0302020204030203" pitchFamily="34" charset="77"/>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a:buChar char="•"/>
        <a:defRPr sz="1800" b="1" i="0" kern="1200">
          <a:solidFill>
            <a:schemeClr val="accent1"/>
          </a:solidFill>
          <a:latin typeface="Lato" panose="020F0502020204030203" pitchFamily="34" charset="77"/>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201" y="365125"/>
            <a:ext cx="10741599" cy="1325563"/>
          </a:xfrm>
          <a:prstGeom prst="rect">
            <a:avLst/>
          </a:prstGeom>
        </p:spPr>
        <p:txBody>
          <a:bodyPr vert="horz" lIns="91440" tIns="45720" rIns="91440" bIns="45720" rtlCol="0" anchor="ctr">
            <a:normAutofit/>
          </a:bodyPr>
          <a:lstStyle/>
          <a:p>
            <a:r>
              <a:rPr lang="en-US" dirty="0" err="1"/>
              <a:t>Bellefield</a:t>
            </a:r>
            <a:r>
              <a:rPr lang="en-US" dirty="0"/>
              <a:t> General Master</a:t>
            </a:r>
          </a:p>
        </p:txBody>
      </p:sp>
      <p:sp>
        <p:nvSpPr>
          <p:cNvPr id="3" name="Text Placeholder 2"/>
          <p:cNvSpPr>
            <a:spLocks noGrp="1"/>
          </p:cNvSpPr>
          <p:nvPr>
            <p:ph type="body" idx="1"/>
          </p:nvPr>
        </p:nvSpPr>
        <p:spPr>
          <a:xfrm>
            <a:off x="612201" y="1825625"/>
            <a:ext cx="10741599" cy="39814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r>
              <a:rPr lang="en-US" sz="2400" b="1" dirty="0">
                <a:solidFill>
                  <a:srgbClr val="DC5820"/>
                </a:solidFill>
                <a:latin typeface="Helvetica Neue" panose="02000503000000020004" pitchFamily="2" charset="0"/>
                <a:ea typeface="Helvetica Neue" panose="02000503000000020004" pitchFamily="2" charset="0"/>
                <a:cs typeface="Helvetica Neue" panose="02000503000000020004" pitchFamily="2" charset="0"/>
              </a:rPr>
              <a:t> </a:t>
            </a:r>
          </a:p>
          <a:p>
            <a:pPr lvl="2"/>
            <a:r>
              <a:rPr lang="en-US" dirty="0"/>
              <a:t>Third level      </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5DE880A4-6798-1B43-AB47-A56A0A0AB836}"/>
              </a:ext>
            </a:extLst>
          </p:cNvPr>
          <p:cNvSpPr/>
          <p:nvPr userDrawn="1"/>
        </p:nvSpPr>
        <p:spPr bwMode="auto">
          <a:xfrm flipV="1">
            <a:off x="-11577" y="6044972"/>
            <a:ext cx="12203577" cy="822960"/>
          </a:xfrm>
          <a:prstGeom prst="rect">
            <a:avLst/>
          </a:prstGeom>
          <a:solidFill>
            <a:schemeClr val="tx1"/>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a:lstStyle/>
          <a:p>
            <a:pPr>
              <a:defRPr/>
            </a:pPr>
            <a:endParaRPr lang="en-US">
              <a:solidFill>
                <a:srgbClr val="000000"/>
              </a:solidFill>
              <a:latin typeface="Gill Sans" charset="0"/>
              <a:ea typeface="ヒラギノ角ゴ ProN W3" charset="0"/>
              <a:cs typeface="ヒラギノ角ゴ ProN W3" charset="0"/>
            </a:endParaRPr>
          </a:p>
        </p:txBody>
      </p:sp>
      <p:pic>
        <p:nvPicPr>
          <p:cNvPr id="16" name="Picture 15">
            <a:extLst>
              <a:ext uri="{FF2B5EF4-FFF2-40B4-BE49-F238E27FC236}">
                <a16:creationId xmlns:a16="http://schemas.microsoft.com/office/drawing/2014/main" id="{3041D224-1158-0D41-AC4C-0276BD66A91B}"/>
              </a:ext>
            </a:extLst>
          </p:cNvPr>
          <p:cNvPicPr>
            <a:picLocks noChangeAspect="1"/>
          </p:cNvPicPr>
          <p:nvPr userDrawn="1"/>
        </p:nvPicPr>
        <p:blipFill>
          <a:blip r:embed="rId13"/>
          <a:srcRect/>
          <a:stretch/>
        </p:blipFill>
        <p:spPr>
          <a:xfrm>
            <a:off x="9887940" y="6187567"/>
            <a:ext cx="1642151" cy="518920"/>
          </a:xfrm>
          <a:prstGeom prst="rect">
            <a:avLst/>
          </a:prstGeom>
        </p:spPr>
      </p:pic>
      <p:sp>
        <p:nvSpPr>
          <p:cNvPr id="17" name="TextBox 16">
            <a:extLst>
              <a:ext uri="{FF2B5EF4-FFF2-40B4-BE49-F238E27FC236}">
                <a16:creationId xmlns:a16="http://schemas.microsoft.com/office/drawing/2014/main" id="{63E4E11C-7170-B840-B735-6541F5D67C0F}"/>
              </a:ext>
            </a:extLst>
          </p:cNvPr>
          <p:cNvSpPr txBox="1"/>
          <p:nvPr userDrawn="1"/>
        </p:nvSpPr>
        <p:spPr>
          <a:xfrm>
            <a:off x="589340" y="6223995"/>
            <a:ext cx="7655512" cy="307777"/>
          </a:xfrm>
          <a:prstGeom prst="rect">
            <a:avLst/>
          </a:prstGeom>
          <a:noFill/>
        </p:spPr>
        <p:txBody>
          <a:bodyPr wrap="square" rtlCol="0">
            <a:spAutoFit/>
          </a:bodyPr>
          <a:lstStyle/>
          <a:p>
            <a:pPr algn="l"/>
            <a:r>
              <a:rPr lang="en-US" sz="1400" b="0" i="0" dirty="0">
                <a:solidFill>
                  <a:srgbClr val="0782C2"/>
                </a:solidFill>
                <a:latin typeface="+mn-lt"/>
                <a:ea typeface="Helvetica Neue Light" panose="02000403000000020004" pitchFamily="2" charset="0"/>
                <a:cs typeface="Arial" charset="0"/>
              </a:rPr>
              <a:t>Enter Presentation Title Here</a:t>
            </a:r>
            <a:endParaRPr lang="en-US" sz="1600" b="0" i="0" dirty="0">
              <a:solidFill>
                <a:srgbClr val="0782C2"/>
              </a:solidFill>
              <a:latin typeface="+mn-lt"/>
              <a:ea typeface="Arial" charset="0"/>
              <a:cs typeface="Arial" charset="0"/>
            </a:endParaRPr>
          </a:p>
        </p:txBody>
      </p:sp>
      <p:sp>
        <p:nvSpPr>
          <p:cNvPr id="18" name="Rectangle 17">
            <a:extLst>
              <a:ext uri="{FF2B5EF4-FFF2-40B4-BE49-F238E27FC236}">
                <a16:creationId xmlns:a16="http://schemas.microsoft.com/office/drawing/2014/main" id="{C0A2B983-2955-2745-831C-8CFF7990E0A6}"/>
              </a:ext>
            </a:extLst>
          </p:cNvPr>
          <p:cNvSpPr/>
          <p:nvPr userDrawn="1"/>
        </p:nvSpPr>
        <p:spPr>
          <a:xfrm>
            <a:off x="612201" y="6457182"/>
            <a:ext cx="2757490" cy="202210"/>
          </a:xfrm>
          <a:prstGeom prst="rect">
            <a:avLst/>
          </a:prstGeom>
        </p:spPr>
        <p:txBody>
          <a:bodyPr wrap="square">
            <a:spAutoFit/>
          </a:bodyPr>
          <a:lstStyle/>
          <a:p>
            <a:pPr algn="l"/>
            <a:r>
              <a:rPr lang="en-US" sz="700" dirty="0">
                <a:solidFill>
                  <a:schemeClr val="bg1">
                    <a:lumMod val="75000"/>
                  </a:schemeClr>
                </a:solidFill>
                <a:effectLst/>
                <a:latin typeface="+mj-lt"/>
                <a:ea typeface="Helvetica Neue Thin" panose="020B0403020202020204" pitchFamily="34" charset="0"/>
                <a:cs typeface="Century Gothic" charset="0"/>
              </a:rPr>
              <a:t>All Content © Copyright Aderant. All Rights Reserved</a:t>
            </a:r>
            <a:endParaRPr lang="en-US" sz="700" dirty="0">
              <a:solidFill>
                <a:schemeClr val="bg1">
                  <a:lumMod val="75000"/>
                </a:schemeClr>
              </a:solidFill>
              <a:latin typeface="+mj-lt"/>
              <a:ea typeface="Helvetica Neue Thin" panose="020B0403020202020204" pitchFamily="34" charset="0"/>
              <a:cs typeface="Century Gothic" charset="0"/>
            </a:endParaRPr>
          </a:p>
        </p:txBody>
      </p:sp>
      <p:sp>
        <p:nvSpPr>
          <p:cNvPr id="19" name="Oval 18">
            <a:extLst>
              <a:ext uri="{FF2B5EF4-FFF2-40B4-BE49-F238E27FC236}">
                <a16:creationId xmlns:a16="http://schemas.microsoft.com/office/drawing/2014/main" id="{DCD8AF43-8894-6542-ABA2-EDF5EE82549E}"/>
              </a:ext>
            </a:extLst>
          </p:cNvPr>
          <p:cNvSpPr/>
          <p:nvPr userDrawn="1"/>
        </p:nvSpPr>
        <p:spPr>
          <a:xfrm>
            <a:off x="209356" y="6275594"/>
            <a:ext cx="364547" cy="364547"/>
          </a:xfrm>
          <a:prstGeom prst="ellipse">
            <a:avLst/>
          </a:prstGeom>
          <a:solidFill>
            <a:srgbClr val="0782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8">
            <a:extLst>
              <a:ext uri="{FF2B5EF4-FFF2-40B4-BE49-F238E27FC236}">
                <a16:creationId xmlns:a16="http://schemas.microsoft.com/office/drawing/2014/main" id="{9CE130D5-BC5D-F44C-A1F4-FA796EEC0A7F}"/>
              </a:ext>
            </a:extLst>
          </p:cNvPr>
          <p:cNvSpPr/>
          <p:nvPr userDrawn="1"/>
        </p:nvSpPr>
        <p:spPr>
          <a:xfrm>
            <a:off x="11620985" y="6045673"/>
            <a:ext cx="571016" cy="822960"/>
          </a:xfrm>
          <a:custGeom>
            <a:avLst/>
            <a:gdLst>
              <a:gd name="connsiteX0" fmla="*/ 0 w 7888514"/>
              <a:gd name="connsiteY0" fmla="*/ 0 h 7300732"/>
              <a:gd name="connsiteX1" fmla="*/ 7888514 w 7888514"/>
              <a:gd name="connsiteY1" fmla="*/ 0 h 7300732"/>
              <a:gd name="connsiteX2" fmla="*/ 7888514 w 7888514"/>
              <a:gd name="connsiteY2" fmla="*/ 7300732 h 7300732"/>
              <a:gd name="connsiteX3" fmla="*/ 0 w 7888514"/>
              <a:gd name="connsiteY3" fmla="*/ 7300732 h 7300732"/>
              <a:gd name="connsiteX4" fmla="*/ 0 w 7888514"/>
              <a:gd name="connsiteY4" fmla="*/ 0 h 7300732"/>
              <a:gd name="connsiteX0" fmla="*/ 3599726 w 7888514"/>
              <a:gd name="connsiteY0" fmla="*/ 11575 h 7300732"/>
              <a:gd name="connsiteX1" fmla="*/ 7888514 w 7888514"/>
              <a:gd name="connsiteY1" fmla="*/ 0 h 7300732"/>
              <a:gd name="connsiteX2" fmla="*/ 7888514 w 7888514"/>
              <a:gd name="connsiteY2" fmla="*/ 7300732 h 7300732"/>
              <a:gd name="connsiteX3" fmla="*/ 0 w 7888514"/>
              <a:gd name="connsiteY3" fmla="*/ 7300732 h 7300732"/>
              <a:gd name="connsiteX4" fmla="*/ 3599726 w 7888514"/>
              <a:gd name="connsiteY4" fmla="*/ 11575 h 7300732"/>
              <a:gd name="connsiteX0" fmla="*/ 3599726 w 7888514"/>
              <a:gd name="connsiteY0" fmla="*/ 0 h 7347030"/>
              <a:gd name="connsiteX1" fmla="*/ 7888514 w 7888514"/>
              <a:gd name="connsiteY1" fmla="*/ 46298 h 7347030"/>
              <a:gd name="connsiteX2" fmla="*/ 7888514 w 7888514"/>
              <a:gd name="connsiteY2" fmla="*/ 7347030 h 7347030"/>
              <a:gd name="connsiteX3" fmla="*/ 0 w 7888514"/>
              <a:gd name="connsiteY3" fmla="*/ 7347030 h 7347030"/>
              <a:gd name="connsiteX4" fmla="*/ 3599726 w 7888514"/>
              <a:gd name="connsiteY4" fmla="*/ 0 h 7347030"/>
              <a:gd name="connsiteX0" fmla="*/ 3611301 w 7888514"/>
              <a:gd name="connsiteY0" fmla="*/ 1 h 7300732"/>
              <a:gd name="connsiteX1" fmla="*/ 7888514 w 7888514"/>
              <a:gd name="connsiteY1" fmla="*/ 0 h 7300732"/>
              <a:gd name="connsiteX2" fmla="*/ 7888514 w 7888514"/>
              <a:gd name="connsiteY2" fmla="*/ 7300732 h 7300732"/>
              <a:gd name="connsiteX3" fmla="*/ 0 w 7888514"/>
              <a:gd name="connsiteY3" fmla="*/ 7300732 h 7300732"/>
              <a:gd name="connsiteX4" fmla="*/ 3611301 w 7888514"/>
              <a:gd name="connsiteY4" fmla="*/ 1 h 7300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8514" h="7300732">
                <a:moveTo>
                  <a:pt x="3611301" y="1"/>
                </a:moveTo>
                <a:lnTo>
                  <a:pt x="7888514" y="0"/>
                </a:lnTo>
                <a:lnTo>
                  <a:pt x="7888514" y="7300732"/>
                </a:lnTo>
                <a:lnTo>
                  <a:pt x="0" y="7300732"/>
                </a:lnTo>
                <a:lnTo>
                  <a:pt x="3611301" y="1"/>
                </a:lnTo>
                <a:close/>
              </a:path>
            </a:pathLst>
          </a:custGeom>
          <a:gradFill>
            <a:gsLst>
              <a:gs pos="50000">
                <a:srgbClr val="0782C2"/>
              </a:gs>
              <a:gs pos="99000">
                <a:srgbClr val="4DB9EF"/>
              </a:gs>
            </a:gsLst>
            <a:lin ang="480000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AE4A26A0-0859-8B49-A30A-04AC609B036A}"/>
              </a:ext>
            </a:extLst>
          </p:cNvPr>
          <p:cNvSpPr txBox="1"/>
          <p:nvPr userDrawn="1"/>
        </p:nvSpPr>
        <p:spPr>
          <a:xfrm>
            <a:off x="219716" y="6323720"/>
            <a:ext cx="351378" cy="261610"/>
          </a:xfrm>
          <a:prstGeom prst="rect">
            <a:avLst/>
          </a:prstGeom>
          <a:noFill/>
        </p:spPr>
        <p:txBody>
          <a:bodyPr wrap="none" rtlCol="0">
            <a:spAutoFit/>
          </a:bodyPr>
          <a:lstStyle/>
          <a:p>
            <a:pPr algn="ctr"/>
            <a:fld id="{84BD2F82-3C70-DF48-BF02-2E64D4584A85}" type="slidenum">
              <a:rPr lang="en-US" sz="1100" b="1" i="0" smtClean="0">
                <a:latin typeface="+mj-lt"/>
                <a:ea typeface="Helvetica Neue Light" panose="02000403000000020004" pitchFamily="2" charset="0"/>
                <a:cs typeface="Arial" charset="0"/>
              </a:rPr>
              <a:pPr algn="ctr"/>
              <a:t>‹#›</a:t>
            </a:fld>
            <a:endParaRPr lang="en-US" sz="1100" b="1" i="0">
              <a:latin typeface="+mj-lt"/>
            </a:endParaRPr>
          </a:p>
        </p:txBody>
      </p:sp>
    </p:spTree>
    <p:extLst>
      <p:ext uri="{BB962C8B-B14F-4D97-AF65-F5344CB8AC3E}">
        <p14:creationId xmlns:p14="http://schemas.microsoft.com/office/powerpoint/2010/main" val="373517789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b="0" i="0" kern="1200">
          <a:solidFill>
            <a:schemeClr val="accent6"/>
          </a:solidFill>
          <a:latin typeface="Lato Light" panose="020F0302020204030203" pitchFamily="34" charset="77"/>
          <a:ea typeface="Helvetica Neue Condensed" panose="02000503000000020004" pitchFamily="2" charset="0"/>
          <a:cs typeface="Helvetica Neue Condensed" panose="02000503000000020004" pitchFamily="2"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lumMod val="75000"/>
              <a:lumOff val="25000"/>
            </a:schemeClr>
          </a:solidFill>
          <a:latin typeface="Lato" panose="020F0502020204030203" pitchFamily="34" charset="77"/>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a:buChar char="•"/>
        <a:defRPr sz="2800" b="0" i="0" kern="1200">
          <a:solidFill>
            <a:schemeClr val="accent1"/>
          </a:solidFill>
          <a:latin typeface="Lato Light" panose="020F0302020204030203" pitchFamily="34" charset="77"/>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a:buChar char="•"/>
        <a:defRPr sz="2800" b="0" i="0" kern="1200">
          <a:solidFill>
            <a:schemeClr val="accent6"/>
          </a:solidFill>
          <a:latin typeface="Lato Light" panose="020F0302020204030203" pitchFamily="34" charset="77"/>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a:buChar char="•"/>
        <a:defRPr sz="2400" b="0" i="0" kern="1200">
          <a:solidFill>
            <a:schemeClr val="accent6"/>
          </a:solidFill>
          <a:latin typeface="Lato Light" panose="020F0302020204030203" pitchFamily="34" charset="77"/>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a:buChar char="•"/>
        <a:defRPr sz="1800" b="1" i="0" kern="1200">
          <a:solidFill>
            <a:schemeClr val="accent1"/>
          </a:solidFill>
          <a:latin typeface="Lato" panose="020F0502020204030203" pitchFamily="34" charset="77"/>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0.tiff"/><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hyperlink" Target="https://resources.goaderant.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sitting on top of a table&#10;&#10;Description automatically generated">
            <a:extLst>
              <a:ext uri="{FF2B5EF4-FFF2-40B4-BE49-F238E27FC236}">
                <a16:creationId xmlns:a16="http://schemas.microsoft.com/office/drawing/2014/main" id="{B44A41E3-23EC-3E4E-9B84-639B6027726E}"/>
              </a:ext>
            </a:extLst>
          </p:cNvPr>
          <p:cNvPicPr>
            <a:picLocks noChangeAspect="1"/>
          </p:cNvPicPr>
          <p:nvPr/>
        </p:nvPicPr>
        <p:blipFill rotWithShape="1">
          <a:blip r:embed="rId3"/>
          <a:srcRect t="7813" r="5978" b="22832"/>
          <a:stretch/>
        </p:blipFill>
        <p:spPr>
          <a:xfrm>
            <a:off x="0" y="-19810"/>
            <a:ext cx="12192000" cy="5995607"/>
          </a:xfrm>
          <a:prstGeom prst="rect">
            <a:avLst/>
          </a:prstGeom>
        </p:spPr>
      </p:pic>
      <p:sp>
        <p:nvSpPr>
          <p:cNvPr id="4" name="Title 3">
            <a:extLst>
              <a:ext uri="{FF2B5EF4-FFF2-40B4-BE49-F238E27FC236}">
                <a16:creationId xmlns:a16="http://schemas.microsoft.com/office/drawing/2014/main" id="{2C462CE3-5A44-8F49-A9B9-DBD340CC936C}"/>
              </a:ext>
            </a:extLst>
          </p:cNvPr>
          <p:cNvSpPr>
            <a:spLocks noGrp="1"/>
          </p:cNvSpPr>
          <p:nvPr>
            <p:ph type="title"/>
          </p:nvPr>
        </p:nvSpPr>
        <p:spPr>
          <a:xfrm>
            <a:off x="418711" y="250391"/>
            <a:ext cx="5312936" cy="3961001"/>
          </a:xfrm>
        </p:spPr>
        <p:txBody>
          <a:bodyPr>
            <a:normAutofit/>
          </a:bodyPr>
          <a:lstStyle/>
          <a:p>
            <a:r>
              <a:rPr lang="en-US" sz="5400" b="1" dirty="0" err="1">
                <a:solidFill>
                  <a:schemeClr val="accent1"/>
                </a:solidFill>
                <a:latin typeface="+mn-lt"/>
              </a:rPr>
              <a:t>iTimekeep</a:t>
            </a:r>
            <a:r>
              <a:rPr lang="en-US" sz="5400" b="0" dirty="0">
                <a:solidFill>
                  <a:schemeClr val="accent1"/>
                </a:solidFill>
                <a:latin typeface="+mj-lt"/>
              </a:rPr>
              <a:t> </a:t>
            </a:r>
            <a:br>
              <a:rPr lang="en-US" sz="5400" b="0" dirty="0">
                <a:solidFill>
                  <a:srgbClr val="24662D"/>
                </a:solidFill>
                <a:latin typeface="+mj-lt"/>
              </a:rPr>
            </a:br>
            <a:r>
              <a:rPr lang="en-US" sz="5400" b="0" dirty="0">
                <a:latin typeface="+mj-lt"/>
              </a:rPr>
              <a:t>and</a:t>
            </a:r>
            <a:r>
              <a:rPr lang="en-US" sz="5400" b="0" dirty="0">
                <a:solidFill>
                  <a:srgbClr val="24662D"/>
                </a:solidFill>
                <a:latin typeface="+mj-lt"/>
              </a:rPr>
              <a:t> </a:t>
            </a:r>
            <a:r>
              <a:rPr lang="en-US" sz="5400" b="1" dirty="0">
                <a:solidFill>
                  <a:schemeClr val="accent1"/>
                </a:solidFill>
                <a:latin typeface="+mn-lt"/>
              </a:rPr>
              <a:t>OCG Live™</a:t>
            </a:r>
            <a:r>
              <a:rPr lang="en-US" sz="5400" b="0" dirty="0">
                <a:solidFill>
                  <a:srgbClr val="24662D"/>
                </a:solidFill>
                <a:latin typeface="+mn-lt"/>
              </a:rPr>
              <a:t> </a:t>
            </a:r>
            <a:br>
              <a:rPr lang="en-US" sz="5400" b="0" dirty="0">
                <a:solidFill>
                  <a:srgbClr val="24662D"/>
                </a:solidFill>
                <a:latin typeface="+mj-lt"/>
              </a:rPr>
            </a:br>
            <a:r>
              <a:rPr lang="en-US" sz="5400" b="0" dirty="0">
                <a:latin typeface="+mj-lt"/>
              </a:rPr>
              <a:t>March 2020</a:t>
            </a:r>
            <a:br>
              <a:rPr lang="en-US" sz="5400" b="0" dirty="0">
                <a:latin typeface="+mj-lt"/>
              </a:rPr>
            </a:br>
            <a:r>
              <a:rPr lang="en-US" sz="5400" b="0" dirty="0">
                <a:latin typeface="+mj-lt"/>
              </a:rPr>
              <a:t>Product </a:t>
            </a:r>
            <a:br>
              <a:rPr lang="en-US" sz="5400" b="0" dirty="0">
                <a:latin typeface="+mj-lt"/>
              </a:rPr>
            </a:br>
            <a:r>
              <a:rPr lang="en-US" sz="5400" b="0" dirty="0">
                <a:latin typeface="+mj-lt"/>
              </a:rPr>
              <a:t>Release</a:t>
            </a:r>
          </a:p>
        </p:txBody>
      </p:sp>
    </p:spTree>
    <p:extLst>
      <p:ext uri="{BB962C8B-B14F-4D97-AF65-F5344CB8AC3E}">
        <p14:creationId xmlns:p14="http://schemas.microsoft.com/office/powerpoint/2010/main" val="1099150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C18CB17-145B-8342-97B8-D13616141737}"/>
              </a:ext>
            </a:extLst>
          </p:cNvPr>
          <p:cNvGrpSpPr/>
          <p:nvPr/>
        </p:nvGrpSpPr>
        <p:grpSpPr>
          <a:xfrm>
            <a:off x="3870644" y="1397969"/>
            <a:ext cx="6930530" cy="4158318"/>
            <a:chOff x="3870644" y="1397969"/>
            <a:chExt cx="6930530" cy="4158318"/>
          </a:xfrm>
        </p:grpSpPr>
        <p:pic>
          <p:nvPicPr>
            <p:cNvPr id="12" name="Picture 11" descr="A screenshot of a computer screen&#10;&#10;Description automatically generated">
              <a:extLst>
                <a:ext uri="{FF2B5EF4-FFF2-40B4-BE49-F238E27FC236}">
                  <a16:creationId xmlns:a16="http://schemas.microsoft.com/office/drawing/2014/main" id="{D9C7F232-60A5-2E45-A627-A00F8ADE0F68}"/>
                </a:ext>
              </a:extLst>
            </p:cNvPr>
            <p:cNvPicPr>
              <a:picLocks noChangeAspect="1"/>
            </p:cNvPicPr>
            <p:nvPr/>
          </p:nvPicPr>
          <p:blipFill>
            <a:blip r:embed="rId3"/>
            <a:stretch>
              <a:fillRect/>
            </a:stretch>
          </p:blipFill>
          <p:spPr>
            <a:xfrm>
              <a:off x="3870644" y="1397969"/>
              <a:ext cx="6930530" cy="4158318"/>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579F5149-F578-8841-910A-B2F48342C0D2}"/>
                </a:ext>
              </a:extLst>
            </p:cNvPr>
            <p:cNvPicPr>
              <a:picLocks noChangeAspect="1"/>
            </p:cNvPicPr>
            <p:nvPr/>
          </p:nvPicPr>
          <p:blipFill rotWithShape="1">
            <a:blip r:embed="rId4"/>
            <a:srcRect r="10873"/>
            <a:stretch/>
          </p:blipFill>
          <p:spPr>
            <a:xfrm>
              <a:off x="4785101" y="1734592"/>
              <a:ext cx="5160873" cy="3251372"/>
            </a:xfrm>
            <a:prstGeom prst="rect">
              <a:avLst/>
            </a:prstGeom>
          </p:spPr>
        </p:pic>
      </p:grpSp>
      <p:sp>
        <p:nvSpPr>
          <p:cNvPr id="6" name="Subtitle 5">
            <a:extLst>
              <a:ext uri="{FF2B5EF4-FFF2-40B4-BE49-F238E27FC236}">
                <a16:creationId xmlns:a16="http://schemas.microsoft.com/office/drawing/2014/main" id="{19A22208-7266-6E45-B5D5-C9E789839D83}"/>
              </a:ext>
            </a:extLst>
          </p:cNvPr>
          <p:cNvSpPr>
            <a:spLocks noGrp="1"/>
          </p:cNvSpPr>
          <p:nvPr>
            <p:ph idx="1"/>
          </p:nvPr>
        </p:nvSpPr>
        <p:spPr>
          <a:xfrm>
            <a:off x="612202" y="1815115"/>
            <a:ext cx="3739542" cy="3981450"/>
          </a:xfrm>
        </p:spPr>
        <p:txBody>
          <a:bodyPr>
            <a:noAutofit/>
          </a:bodyPr>
          <a:lstStyle/>
          <a:p>
            <a:pPr marL="0" indent="0">
              <a:buNone/>
            </a:pPr>
            <a:r>
              <a:rPr lang="en-US" sz="3200" dirty="0">
                <a:solidFill>
                  <a:schemeClr val="tx2"/>
                </a:solidFill>
                <a:latin typeface="+mn-lt"/>
              </a:rPr>
              <a:t>Quickly identify the timecard status through its lifecycle.</a:t>
            </a:r>
            <a:endParaRPr lang="en-US" sz="3200" dirty="0">
              <a:solidFill>
                <a:schemeClr val="accent1"/>
              </a:solidFill>
              <a:latin typeface="+mn-lt"/>
            </a:endParaRPr>
          </a:p>
          <a:p>
            <a:pPr marL="0" indent="0">
              <a:buNone/>
            </a:pPr>
            <a:r>
              <a:rPr lang="en-US" sz="1800" dirty="0">
                <a:latin typeface="+mj-lt"/>
              </a:rPr>
              <a:t>Since the lifecycle of a timecard goes through several stages, </a:t>
            </a:r>
            <a:r>
              <a:rPr lang="en-US" sz="1800" dirty="0" err="1">
                <a:latin typeface="+mj-lt"/>
              </a:rPr>
              <a:t>iTimekeep</a:t>
            </a:r>
            <a:r>
              <a:rPr lang="en-US" sz="1800" dirty="0">
                <a:latin typeface="+mj-lt"/>
              </a:rPr>
              <a:t> now uses icons and tooltips so you can quickly identify the current status of a timecard, and where it is its lifecycle – draft, submitted, released, etc.</a:t>
            </a:r>
          </a:p>
        </p:txBody>
      </p:sp>
      <p:sp>
        <p:nvSpPr>
          <p:cNvPr id="9" name="Title 4">
            <a:extLst>
              <a:ext uri="{FF2B5EF4-FFF2-40B4-BE49-F238E27FC236}">
                <a16:creationId xmlns:a16="http://schemas.microsoft.com/office/drawing/2014/main" id="{D9B69C16-A221-C54F-ADBD-6788F2D638A8}"/>
              </a:ext>
            </a:extLst>
          </p:cNvPr>
          <p:cNvSpPr txBox="1">
            <a:spLocks/>
          </p:cNvSpPr>
          <p:nvPr/>
        </p:nvSpPr>
        <p:spPr>
          <a:xfrm>
            <a:off x="517611" y="81347"/>
            <a:ext cx="1083618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rgbClr val="24662D"/>
                </a:solidFill>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pPr algn="ctr"/>
            <a:r>
              <a:rPr lang="en-US" sz="3600" b="1" spc="600" dirty="0" err="1">
                <a:solidFill>
                  <a:schemeClr val="accent6"/>
                </a:solidFill>
                <a:latin typeface="+mn-lt"/>
              </a:rPr>
              <a:t>iTIMEKEEP</a:t>
            </a:r>
            <a:endParaRPr lang="en-US" sz="3600" b="1" spc="600" dirty="0">
              <a:solidFill>
                <a:schemeClr val="accent6"/>
              </a:solidFill>
              <a:latin typeface="+mn-lt"/>
            </a:endParaRPr>
          </a:p>
        </p:txBody>
      </p:sp>
      <p:sp>
        <p:nvSpPr>
          <p:cNvPr id="3" name="Rectangle 2">
            <a:extLst>
              <a:ext uri="{FF2B5EF4-FFF2-40B4-BE49-F238E27FC236}">
                <a16:creationId xmlns:a16="http://schemas.microsoft.com/office/drawing/2014/main" id="{F6CD95A6-B889-C04B-8D76-466FF73F4409}"/>
              </a:ext>
            </a:extLst>
          </p:cNvPr>
          <p:cNvSpPr/>
          <p:nvPr/>
        </p:nvSpPr>
        <p:spPr>
          <a:xfrm>
            <a:off x="5433094" y="4297270"/>
            <a:ext cx="1353148" cy="209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A229438F-98BD-6540-856B-43852A3D6AC7}"/>
              </a:ext>
            </a:extLst>
          </p:cNvPr>
          <p:cNvPicPr>
            <a:picLocks noChangeAspect="1"/>
          </p:cNvPicPr>
          <p:nvPr/>
        </p:nvPicPr>
        <p:blipFill>
          <a:blip r:embed="rId5"/>
          <a:stretch>
            <a:fillRect/>
          </a:stretch>
        </p:blipFill>
        <p:spPr>
          <a:xfrm>
            <a:off x="9779835" y="2544416"/>
            <a:ext cx="1454697" cy="3149903"/>
          </a:xfrm>
          <a:prstGeom prst="rect">
            <a:avLst/>
          </a:prstGeom>
        </p:spPr>
      </p:pic>
      <p:pic>
        <p:nvPicPr>
          <p:cNvPr id="17" name="Picture 16">
            <a:extLst>
              <a:ext uri="{FF2B5EF4-FFF2-40B4-BE49-F238E27FC236}">
                <a16:creationId xmlns:a16="http://schemas.microsoft.com/office/drawing/2014/main" id="{9DA6F4E2-4A87-4D4F-9052-3E2A6C7FBF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64410" y="2456248"/>
            <a:ext cx="1689390" cy="3277828"/>
          </a:xfrm>
          <a:prstGeom prst="rect">
            <a:avLst/>
          </a:prstGeom>
        </p:spPr>
      </p:pic>
    </p:spTree>
    <p:extLst>
      <p:ext uri="{BB962C8B-B14F-4D97-AF65-F5344CB8AC3E}">
        <p14:creationId xmlns:p14="http://schemas.microsoft.com/office/powerpoint/2010/main" val="560841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9A22208-7266-6E45-B5D5-C9E789839D83}"/>
              </a:ext>
            </a:extLst>
          </p:cNvPr>
          <p:cNvSpPr>
            <a:spLocks noGrp="1"/>
          </p:cNvSpPr>
          <p:nvPr>
            <p:ph idx="1"/>
          </p:nvPr>
        </p:nvSpPr>
        <p:spPr>
          <a:xfrm>
            <a:off x="6818685" y="1745659"/>
            <a:ext cx="4611315" cy="3578882"/>
          </a:xfrm>
        </p:spPr>
        <p:txBody>
          <a:bodyPr>
            <a:noAutofit/>
          </a:bodyPr>
          <a:lstStyle/>
          <a:p>
            <a:pPr marL="0" indent="0">
              <a:buNone/>
            </a:pPr>
            <a:r>
              <a:rPr lang="en-US" sz="3200" dirty="0">
                <a:solidFill>
                  <a:schemeClr val="tx2"/>
                </a:solidFill>
                <a:latin typeface="+mn-lt"/>
              </a:rPr>
              <a:t>Edit Released Timecards up to Prebill.</a:t>
            </a:r>
            <a:endParaRPr lang="en-US" sz="3200" dirty="0">
              <a:solidFill>
                <a:schemeClr val="accent1"/>
              </a:solidFill>
              <a:latin typeface="+mn-lt"/>
            </a:endParaRPr>
          </a:p>
          <a:p>
            <a:pPr marL="0" indent="0">
              <a:buNone/>
            </a:pPr>
            <a:r>
              <a:rPr lang="en-US" sz="1800" dirty="0">
                <a:latin typeface="+mj-lt"/>
              </a:rPr>
              <a:t>Working in tandem with the Time and Billing systems, we now allow users to edit timecards up to the point that they are on a prebill – helping to streamline the prebill editing cycle.   Level of editing is dependent on your Time and Billing system.</a:t>
            </a:r>
            <a:endParaRPr lang="en-US" sz="1800" dirty="0">
              <a:effectLst/>
              <a:latin typeface="+mj-lt"/>
            </a:endParaRPr>
          </a:p>
        </p:txBody>
      </p:sp>
      <p:sp>
        <p:nvSpPr>
          <p:cNvPr id="9" name="Title 4">
            <a:extLst>
              <a:ext uri="{FF2B5EF4-FFF2-40B4-BE49-F238E27FC236}">
                <a16:creationId xmlns:a16="http://schemas.microsoft.com/office/drawing/2014/main" id="{D9B69C16-A221-C54F-ADBD-6788F2D638A8}"/>
              </a:ext>
            </a:extLst>
          </p:cNvPr>
          <p:cNvSpPr txBox="1">
            <a:spLocks/>
          </p:cNvSpPr>
          <p:nvPr/>
        </p:nvSpPr>
        <p:spPr>
          <a:xfrm>
            <a:off x="517611" y="81347"/>
            <a:ext cx="1083618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rgbClr val="24662D"/>
                </a:solidFill>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pPr algn="ctr"/>
            <a:r>
              <a:rPr lang="en-US" sz="3600" b="1" spc="600" dirty="0" err="1">
                <a:solidFill>
                  <a:schemeClr val="accent6"/>
                </a:solidFill>
                <a:latin typeface="+mn-lt"/>
              </a:rPr>
              <a:t>iTIMEKEEP</a:t>
            </a:r>
            <a:endParaRPr lang="en-US" sz="3600" b="1" spc="600" dirty="0">
              <a:solidFill>
                <a:schemeClr val="accent6"/>
              </a:solidFill>
              <a:latin typeface="+mn-lt"/>
            </a:endParaRPr>
          </a:p>
        </p:txBody>
      </p:sp>
      <p:grpSp>
        <p:nvGrpSpPr>
          <p:cNvPr id="7" name="Group 6">
            <a:extLst>
              <a:ext uri="{FF2B5EF4-FFF2-40B4-BE49-F238E27FC236}">
                <a16:creationId xmlns:a16="http://schemas.microsoft.com/office/drawing/2014/main" id="{0D7342DF-53B7-4441-9674-EBB8B17535C6}"/>
              </a:ext>
            </a:extLst>
          </p:cNvPr>
          <p:cNvGrpSpPr/>
          <p:nvPr/>
        </p:nvGrpSpPr>
        <p:grpSpPr>
          <a:xfrm>
            <a:off x="228921" y="1575077"/>
            <a:ext cx="6930530" cy="4158318"/>
            <a:chOff x="228921" y="1575077"/>
            <a:chExt cx="6930530" cy="4158318"/>
          </a:xfrm>
        </p:grpSpPr>
        <p:pic>
          <p:nvPicPr>
            <p:cNvPr id="8" name="Picture 7" descr="A screenshot of a computer screen&#10;&#10;Description automatically generated">
              <a:extLst>
                <a:ext uri="{FF2B5EF4-FFF2-40B4-BE49-F238E27FC236}">
                  <a16:creationId xmlns:a16="http://schemas.microsoft.com/office/drawing/2014/main" id="{57CC3D86-F782-8244-BC1F-AD00CF1F989F}"/>
                </a:ext>
              </a:extLst>
            </p:cNvPr>
            <p:cNvPicPr>
              <a:picLocks noChangeAspect="1"/>
            </p:cNvPicPr>
            <p:nvPr/>
          </p:nvPicPr>
          <p:blipFill>
            <a:blip r:embed="rId3"/>
            <a:stretch>
              <a:fillRect/>
            </a:stretch>
          </p:blipFill>
          <p:spPr>
            <a:xfrm>
              <a:off x="228921" y="1575077"/>
              <a:ext cx="6930530" cy="4158318"/>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52F0DA8C-D344-6B4A-95FB-C0AEB3E6EBCF}"/>
                </a:ext>
              </a:extLst>
            </p:cNvPr>
            <p:cNvPicPr>
              <a:picLocks noChangeAspect="1"/>
            </p:cNvPicPr>
            <p:nvPr/>
          </p:nvPicPr>
          <p:blipFill rotWithShape="1">
            <a:blip r:embed="rId4"/>
            <a:srcRect l="12059" t="679" r="11374"/>
            <a:stretch/>
          </p:blipFill>
          <p:spPr>
            <a:xfrm>
              <a:off x="1133061" y="1902372"/>
              <a:ext cx="5168348" cy="3279227"/>
            </a:xfrm>
            <a:prstGeom prst="rect">
              <a:avLst/>
            </a:prstGeom>
          </p:spPr>
        </p:pic>
      </p:grpSp>
    </p:spTree>
    <p:extLst>
      <p:ext uri="{BB962C8B-B14F-4D97-AF65-F5344CB8AC3E}">
        <p14:creationId xmlns:p14="http://schemas.microsoft.com/office/powerpoint/2010/main" val="279647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9A22208-7266-6E45-B5D5-C9E789839D83}"/>
              </a:ext>
            </a:extLst>
          </p:cNvPr>
          <p:cNvSpPr>
            <a:spLocks noGrp="1"/>
          </p:cNvSpPr>
          <p:nvPr>
            <p:ph idx="1"/>
          </p:nvPr>
        </p:nvSpPr>
        <p:spPr>
          <a:xfrm>
            <a:off x="6737131" y="1825625"/>
            <a:ext cx="4796410" cy="3981450"/>
          </a:xfrm>
        </p:spPr>
        <p:txBody>
          <a:bodyPr>
            <a:noAutofit/>
          </a:bodyPr>
          <a:lstStyle/>
          <a:p>
            <a:pPr marL="0" indent="0">
              <a:buNone/>
            </a:pPr>
            <a:r>
              <a:rPr lang="en-US" sz="3200" dirty="0">
                <a:solidFill>
                  <a:schemeClr val="tx2"/>
                </a:solidFill>
                <a:latin typeface="Calibri" panose="020F0502020204030204" pitchFamily="34" charset="0"/>
                <a:cs typeface="Calibri" panose="020F0502020204030204" pitchFamily="34" charset="0"/>
              </a:rPr>
              <a:t>Calendar Shows Released / Unreleased.</a:t>
            </a:r>
          </a:p>
          <a:p>
            <a:pPr marL="0" indent="0">
              <a:buNone/>
            </a:pPr>
            <a:r>
              <a:rPr lang="en-US" sz="1800" dirty="0">
                <a:latin typeface="+mj-lt"/>
              </a:rPr>
              <a:t>Empowering the timekeeper to see from the calendar how much of their time is released/unreleased allows the user to be in full control of their time. </a:t>
            </a:r>
            <a:endParaRPr lang="en-US" sz="1800" dirty="0">
              <a:effectLst/>
              <a:latin typeface="+mj-lt"/>
            </a:endParaRPr>
          </a:p>
        </p:txBody>
      </p:sp>
      <p:sp>
        <p:nvSpPr>
          <p:cNvPr id="9" name="Title 4">
            <a:extLst>
              <a:ext uri="{FF2B5EF4-FFF2-40B4-BE49-F238E27FC236}">
                <a16:creationId xmlns:a16="http://schemas.microsoft.com/office/drawing/2014/main" id="{D9B69C16-A221-C54F-ADBD-6788F2D638A8}"/>
              </a:ext>
            </a:extLst>
          </p:cNvPr>
          <p:cNvSpPr txBox="1">
            <a:spLocks/>
          </p:cNvSpPr>
          <p:nvPr/>
        </p:nvSpPr>
        <p:spPr>
          <a:xfrm>
            <a:off x="517611" y="81347"/>
            <a:ext cx="1083618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rgbClr val="24662D"/>
                </a:solidFill>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pPr algn="ctr"/>
            <a:r>
              <a:rPr lang="en-US" sz="3600" b="1" spc="600" dirty="0" err="1">
                <a:solidFill>
                  <a:schemeClr val="accent6"/>
                </a:solidFill>
                <a:latin typeface="+mn-lt"/>
              </a:rPr>
              <a:t>iTIMEKEEP</a:t>
            </a:r>
            <a:endParaRPr lang="en-US" sz="3600" b="1" spc="600" dirty="0">
              <a:solidFill>
                <a:schemeClr val="accent6"/>
              </a:solidFill>
              <a:latin typeface="+mn-lt"/>
            </a:endParaRPr>
          </a:p>
        </p:txBody>
      </p:sp>
      <p:grpSp>
        <p:nvGrpSpPr>
          <p:cNvPr id="13" name="Group 12">
            <a:extLst>
              <a:ext uri="{FF2B5EF4-FFF2-40B4-BE49-F238E27FC236}">
                <a16:creationId xmlns:a16="http://schemas.microsoft.com/office/drawing/2014/main" id="{BD0E5401-CC22-5540-9CA9-A8B6707393D4}"/>
              </a:ext>
            </a:extLst>
          </p:cNvPr>
          <p:cNvGrpSpPr/>
          <p:nvPr/>
        </p:nvGrpSpPr>
        <p:grpSpPr>
          <a:xfrm>
            <a:off x="213056" y="1441918"/>
            <a:ext cx="6977950" cy="4229061"/>
            <a:chOff x="213056" y="1441918"/>
            <a:chExt cx="6977950" cy="4229061"/>
          </a:xfrm>
        </p:grpSpPr>
        <p:grpSp>
          <p:nvGrpSpPr>
            <p:cNvPr id="3" name="Group 2">
              <a:extLst>
                <a:ext uri="{FF2B5EF4-FFF2-40B4-BE49-F238E27FC236}">
                  <a16:creationId xmlns:a16="http://schemas.microsoft.com/office/drawing/2014/main" id="{D6DFE8D1-8C6E-F743-836E-AA5E4BA501DE}"/>
                </a:ext>
              </a:extLst>
            </p:cNvPr>
            <p:cNvGrpSpPr/>
            <p:nvPr/>
          </p:nvGrpSpPr>
          <p:grpSpPr>
            <a:xfrm>
              <a:off x="213056" y="1441918"/>
              <a:ext cx="6977950" cy="4229061"/>
              <a:chOff x="73573" y="1472914"/>
              <a:chExt cx="6977950" cy="4229061"/>
            </a:xfrm>
          </p:grpSpPr>
          <p:pic>
            <p:nvPicPr>
              <p:cNvPr id="4" name="Picture 3" descr="A screenshot of a computer screen&#10;&#10;Description automatically generated">
                <a:extLst>
                  <a:ext uri="{FF2B5EF4-FFF2-40B4-BE49-F238E27FC236}">
                    <a16:creationId xmlns:a16="http://schemas.microsoft.com/office/drawing/2014/main" id="{E272CB5D-9BB7-2C43-AB7D-EEC17A8728E6}"/>
                  </a:ext>
                </a:extLst>
              </p:cNvPr>
              <p:cNvPicPr>
                <a:picLocks noChangeAspect="1"/>
              </p:cNvPicPr>
              <p:nvPr/>
            </p:nvPicPr>
            <p:blipFill>
              <a:blip r:embed="rId3"/>
              <a:stretch>
                <a:fillRect/>
              </a:stretch>
            </p:blipFill>
            <p:spPr>
              <a:xfrm>
                <a:off x="73573" y="1472914"/>
                <a:ext cx="6977950" cy="4229061"/>
              </a:xfrm>
              <a:prstGeom prst="rect">
                <a:avLst/>
              </a:prstGeom>
            </p:spPr>
          </p:pic>
          <p:sp>
            <p:nvSpPr>
              <p:cNvPr id="12" name="Rectangle 11">
                <a:extLst>
                  <a:ext uri="{FF2B5EF4-FFF2-40B4-BE49-F238E27FC236}">
                    <a16:creationId xmlns:a16="http://schemas.microsoft.com/office/drawing/2014/main" id="{4156597E-472E-3A4F-8F6D-2CCD2EFDD14D}"/>
                  </a:ext>
                </a:extLst>
              </p:cNvPr>
              <p:cNvSpPr/>
              <p:nvPr/>
            </p:nvSpPr>
            <p:spPr>
              <a:xfrm>
                <a:off x="658459" y="1882775"/>
                <a:ext cx="172122" cy="1546226"/>
              </a:xfrm>
              <a:prstGeom prst="rect">
                <a:avLst/>
              </a:prstGeom>
              <a:solidFill>
                <a:srgbClr val="D3D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E32C575-A259-3F42-839F-D1D78E1E7EE0}"/>
                  </a:ext>
                </a:extLst>
              </p:cNvPr>
              <p:cNvSpPr/>
              <p:nvPr/>
            </p:nvSpPr>
            <p:spPr>
              <a:xfrm>
                <a:off x="214390" y="1490133"/>
                <a:ext cx="601133" cy="1938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05AFB52-845F-D240-87B4-C6639D124624}"/>
                  </a:ext>
                </a:extLst>
              </p:cNvPr>
              <p:cNvSpPr/>
              <p:nvPr/>
            </p:nvSpPr>
            <p:spPr>
              <a:xfrm>
                <a:off x="1000989" y="2133201"/>
                <a:ext cx="243839" cy="1938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EF29468-65F9-DB40-9DDD-D39E0247D87C}"/>
                  </a:ext>
                </a:extLst>
              </p:cNvPr>
              <p:cNvSpPr/>
              <p:nvPr/>
            </p:nvSpPr>
            <p:spPr>
              <a:xfrm>
                <a:off x="833520" y="1918862"/>
                <a:ext cx="172122" cy="23460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screenshot of a cell phone&#10;&#10;Description automatically generated">
              <a:extLst>
                <a:ext uri="{FF2B5EF4-FFF2-40B4-BE49-F238E27FC236}">
                  <a16:creationId xmlns:a16="http://schemas.microsoft.com/office/drawing/2014/main" id="{3DBD7276-6423-1F40-AA63-70D957A8CC4A}"/>
                </a:ext>
              </a:extLst>
            </p:cNvPr>
            <p:cNvPicPr>
              <a:picLocks noChangeAspect="1"/>
            </p:cNvPicPr>
            <p:nvPr/>
          </p:nvPicPr>
          <p:blipFill rotWithShape="1">
            <a:blip r:embed="rId4"/>
            <a:srcRect l="11771" r="10505"/>
            <a:stretch/>
          </p:blipFill>
          <p:spPr>
            <a:xfrm>
              <a:off x="1140472" y="1883744"/>
              <a:ext cx="5193960" cy="3285565"/>
            </a:xfrm>
            <a:prstGeom prst="rect">
              <a:avLst/>
            </a:prstGeom>
          </p:spPr>
        </p:pic>
      </p:grpSp>
    </p:spTree>
    <p:extLst>
      <p:ext uri="{BB962C8B-B14F-4D97-AF65-F5344CB8AC3E}">
        <p14:creationId xmlns:p14="http://schemas.microsoft.com/office/powerpoint/2010/main" val="2022883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6C0E34D-CE3B-2749-8BFF-FF8D9F893CCA}"/>
              </a:ext>
            </a:extLst>
          </p:cNvPr>
          <p:cNvSpPr>
            <a:spLocks noGrp="1"/>
          </p:cNvSpPr>
          <p:nvPr>
            <p:ph type="title"/>
          </p:nvPr>
        </p:nvSpPr>
        <p:spPr>
          <a:xfrm>
            <a:off x="584793" y="1902372"/>
            <a:ext cx="10972800" cy="1305911"/>
          </a:xfrm>
        </p:spPr>
        <p:txBody>
          <a:bodyPr>
            <a:noAutofit/>
          </a:bodyPr>
          <a:lstStyle/>
          <a:p>
            <a:r>
              <a:rPr lang="en-US" sz="4400" b="1" spc="300" dirty="0">
                <a:solidFill>
                  <a:schemeClr val="tx2"/>
                </a:solidFill>
                <a:latin typeface="+mn-lt"/>
              </a:rPr>
              <a:t>WHAT’S NEW</a:t>
            </a:r>
            <a:endParaRPr lang="en-US" sz="4400" b="1" spc="300" dirty="0">
              <a:solidFill>
                <a:schemeClr val="tx2"/>
              </a:solidFill>
              <a:effectLst/>
              <a:latin typeface="+mn-lt"/>
            </a:endParaRPr>
          </a:p>
        </p:txBody>
      </p:sp>
      <p:sp>
        <p:nvSpPr>
          <p:cNvPr id="7" name="Subtitle 5">
            <a:extLst>
              <a:ext uri="{FF2B5EF4-FFF2-40B4-BE49-F238E27FC236}">
                <a16:creationId xmlns:a16="http://schemas.microsoft.com/office/drawing/2014/main" id="{EDDE77E0-302F-4442-B805-8DE2A6D78212}"/>
              </a:ext>
            </a:extLst>
          </p:cNvPr>
          <p:cNvSpPr>
            <a:spLocks noGrp="1"/>
          </p:cNvSpPr>
          <p:nvPr>
            <p:ph type="body" idx="1"/>
          </p:nvPr>
        </p:nvSpPr>
        <p:spPr>
          <a:xfrm>
            <a:off x="584794" y="3208283"/>
            <a:ext cx="10972800" cy="1500187"/>
          </a:xfrm>
        </p:spPr>
        <p:txBody>
          <a:bodyPr>
            <a:noAutofit/>
          </a:bodyPr>
          <a:lstStyle/>
          <a:p>
            <a:pPr marL="0" indent="0">
              <a:buNone/>
            </a:pPr>
            <a:r>
              <a:rPr lang="en-US" sz="8000" dirty="0">
                <a:solidFill>
                  <a:schemeClr val="bg1"/>
                </a:solidFill>
                <a:latin typeface="+mj-lt"/>
              </a:rPr>
              <a:t>OCG Live™</a:t>
            </a:r>
            <a:endParaRPr lang="en-US" sz="8000" dirty="0">
              <a:solidFill>
                <a:schemeClr val="bg1"/>
              </a:solidFill>
              <a:effectLst/>
              <a:latin typeface="+mj-lt"/>
            </a:endParaRPr>
          </a:p>
        </p:txBody>
      </p:sp>
    </p:spTree>
    <p:extLst>
      <p:ext uri="{BB962C8B-B14F-4D97-AF65-F5344CB8AC3E}">
        <p14:creationId xmlns:p14="http://schemas.microsoft.com/office/powerpoint/2010/main" val="1652351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FFF4-84D8-7249-8672-04A67645C8C3}"/>
              </a:ext>
            </a:extLst>
          </p:cNvPr>
          <p:cNvSpPr>
            <a:spLocks noGrp="1"/>
          </p:cNvSpPr>
          <p:nvPr>
            <p:ph type="title"/>
          </p:nvPr>
        </p:nvSpPr>
        <p:spPr/>
        <p:txBody>
          <a:bodyPr>
            <a:normAutofit/>
          </a:bodyPr>
          <a:lstStyle/>
          <a:p>
            <a:r>
              <a:rPr lang="en-US" sz="3600" b="1" spc="600" dirty="0">
                <a:latin typeface="+mn-lt"/>
              </a:rPr>
              <a:t>OCG LIVE</a:t>
            </a:r>
          </a:p>
        </p:txBody>
      </p:sp>
      <p:sp>
        <p:nvSpPr>
          <p:cNvPr id="3" name="Content Placeholder 2">
            <a:extLst>
              <a:ext uri="{FF2B5EF4-FFF2-40B4-BE49-F238E27FC236}">
                <a16:creationId xmlns:a16="http://schemas.microsoft.com/office/drawing/2014/main" id="{D5432E2E-9CAF-2E42-939D-B7FD37B28D24}"/>
              </a:ext>
            </a:extLst>
          </p:cNvPr>
          <p:cNvSpPr>
            <a:spLocks noGrp="1"/>
          </p:cNvSpPr>
          <p:nvPr>
            <p:ph idx="1"/>
          </p:nvPr>
        </p:nvSpPr>
        <p:spPr>
          <a:xfrm>
            <a:off x="497233" y="2218201"/>
            <a:ext cx="4595538" cy="2161395"/>
          </a:xfrm>
        </p:spPr>
        <p:txBody>
          <a:bodyPr anchor="ctr">
            <a:normAutofit/>
          </a:bodyPr>
          <a:lstStyle/>
          <a:p>
            <a:pPr marL="0" indent="0">
              <a:buNone/>
            </a:pPr>
            <a:r>
              <a:rPr lang="en-US" sz="1800" dirty="0">
                <a:latin typeface="+mj-lt"/>
              </a:rPr>
              <a:t>The new Global Search of OCG Live allows firm admins to find any guidelines, rules, or summary data by just typing any search words. Search results present a list with appropriate matches found, grouped by category, with a link to quickly open the item for review. </a:t>
            </a:r>
            <a:endParaRPr lang="en-US" sz="1800" dirty="0">
              <a:effectLst/>
              <a:latin typeface="+mj-lt"/>
            </a:endParaRPr>
          </a:p>
        </p:txBody>
      </p:sp>
      <p:sp>
        <p:nvSpPr>
          <p:cNvPr id="22" name="Rectangle 21">
            <a:extLst>
              <a:ext uri="{FF2B5EF4-FFF2-40B4-BE49-F238E27FC236}">
                <a16:creationId xmlns:a16="http://schemas.microsoft.com/office/drawing/2014/main" id="{60E65116-FA5A-6C48-8AA1-1CFF2C375ECA}"/>
              </a:ext>
            </a:extLst>
          </p:cNvPr>
          <p:cNvSpPr/>
          <p:nvPr/>
        </p:nvSpPr>
        <p:spPr>
          <a:xfrm>
            <a:off x="497232" y="1384576"/>
            <a:ext cx="5315739" cy="1077218"/>
          </a:xfrm>
          <a:prstGeom prst="rect">
            <a:avLst/>
          </a:prstGeom>
        </p:spPr>
        <p:txBody>
          <a:bodyPr wrap="square">
            <a:spAutoFit/>
          </a:bodyPr>
          <a:lstStyle/>
          <a:p>
            <a:r>
              <a:rPr lang="en-US" sz="3200" dirty="0">
                <a:solidFill>
                  <a:schemeClr val="tx2"/>
                </a:solidFill>
              </a:rPr>
              <a:t>Find anything in OCG Live with supercharged global search.</a:t>
            </a:r>
            <a:endParaRPr lang="en-US" sz="3200" dirty="0">
              <a:solidFill>
                <a:schemeClr val="accent1"/>
              </a:solidFill>
            </a:endParaRPr>
          </a:p>
        </p:txBody>
      </p:sp>
      <p:grpSp>
        <p:nvGrpSpPr>
          <p:cNvPr id="4" name="Group 3">
            <a:extLst>
              <a:ext uri="{FF2B5EF4-FFF2-40B4-BE49-F238E27FC236}">
                <a16:creationId xmlns:a16="http://schemas.microsoft.com/office/drawing/2014/main" id="{EDA1EBFD-0A25-054C-A21B-C39E40746C3B}"/>
              </a:ext>
            </a:extLst>
          </p:cNvPr>
          <p:cNvGrpSpPr/>
          <p:nvPr/>
        </p:nvGrpSpPr>
        <p:grpSpPr>
          <a:xfrm>
            <a:off x="5025044" y="1568110"/>
            <a:ext cx="6875202" cy="4125121"/>
            <a:chOff x="4996083" y="1575077"/>
            <a:chExt cx="6930530" cy="4158318"/>
          </a:xfrm>
        </p:grpSpPr>
        <p:pic>
          <p:nvPicPr>
            <p:cNvPr id="11" name="Picture 10" descr="A screenshot of a computer screen&#10;&#10;Description automatically generated">
              <a:extLst>
                <a:ext uri="{FF2B5EF4-FFF2-40B4-BE49-F238E27FC236}">
                  <a16:creationId xmlns:a16="http://schemas.microsoft.com/office/drawing/2014/main" id="{81F37D7D-06AA-8943-8F7C-304DA86EA95D}"/>
                </a:ext>
              </a:extLst>
            </p:cNvPr>
            <p:cNvPicPr>
              <a:picLocks noChangeAspect="1"/>
            </p:cNvPicPr>
            <p:nvPr/>
          </p:nvPicPr>
          <p:blipFill>
            <a:blip r:embed="rId2"/>
            <a:stretch>
              <a:fillRect/>
            </a:stretch>
          </p:blipFill>
          <p:spPr>
            <a:xfrm>
              <a:off x="4996083" y="1575077"/>
              <a:ext cx="6930530" cy="4158318"/>
            </a:xfrm>
            <a:prstGeom prst="rect">
              <a:avLst/>
            </a:prstGeom>
          </p:spPr>
        </p:pic>
        <p:pic>
          <p:nvPicPr>
            <p:cNvPr id="13" name="Picture 12" descr="A screenshot of a social media post&#10;&#10;Description automatically generated">
              <a:extLst>
                <a:ext uri="{FF2B5EF4-FFF2-40B4-BE49-F238E27FC236}">
                  <a16:creationId xmlns:a16="http://schemas.microsoft.com/office/drawing/2014/main" id="{A9DA86D2-4F82-AF45-B249-2ED9A9D64E2B}"/>
                </a:ext>
              </a:extLst>
            </p:cNvPr>
            <p:cNvPicPr>
              <a:picLocks noChangeAspect="1"/>
            </p:cNvPicPr>
            <p:nvPr/>
          </p:nvPicPr>
          <p:blipFill rotWithShape="1">
            <a:blip r:embed="rId3"/>
            <a:srcRect r="325"/>
            <a:stretch/>
          </p:blipFill>
          <p:spPr>
            <a:xfrm>
              <a:off x="5911545" y="1906510"/>
              <a:ext cx="5144658" cy="2784779"/>
            </a:xfrm>
            <a:prstGeom prst="rect">
              <a:avLst/>
            </a:prstGeom>
          </p:spPr>
        </p:pic>
        <p:sp>
          <p:nvSpPr>
            <p:cNvPr id="23" name="Rectangle 22">
              <a:extLst>
                <a:ext uri="{FF2B5EF4-FFF2-40B4-BE49-F238E27FC236}">
                  <a16:creationId xmlns:a16="http://schemas.microsoft.com/office/drawing/2014/main" id="{47FEF1D9-9022-2C41-B009-CDD11610F31C}"/>
                </a:ext>
              </a:extLst>
            </p:cNvPr>
            <p:cNvSpPr/>
            <p:nvPr/>
          </p:nvSpPr>
          <p:spPr>
            <a:xfrm>
              <a:off x="5903943" y="4694464"/>
              <a:ext cx="5139092" cy="473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descr="A screenshot of a cell phone&#10;&#10;Description automatically generated">
            <a:extLst>
              <a:ext uri="{FF2B5EF4-FFF2-40B4-BE49-F238E27FC236}">
                <a16:creationId xmlns:a16="http://schemas.microsoft.com/office/drawing/2014/main" id="{EC3313B0-4FBC-7E46-9CC4-E5A4B53D0E60}"/>
              </a:ext>
            </a:extLst>
          </p:cNvPr>
          <p:cNvPicPr>
            <a:picLocks noChangeAspect="1"/>
          </p:cNvPicPr>
          <p:nvPr/>
        </p:nvPicPr>
        <p:blipFill>
          <a:blip r:embed="rId4"/>
          <a:stretch>
            <a:fillRect/>
          </a:stretch>
        </p:blipFill>
        <p:spPr>
          <a:xfrm>
            <a:off x="612201" y="4225037"/>
            <a:ext cx="4224167" cy="1344861"/>
          </a:xfrm>
          <a:prstGeom prst="rect">
            <a:avLst/>
          </a:prstGeom>
          <a:ln w="3175">
            <a:solidFill>
              <a:schemeClr val="tx1">
                <a:lumMod val="50000"/>
                <a:lumOff val="50000"/>
              </a:schemeClr>
            </a:solidFill>
          </a:ln>
        </p:spPr>
      </p:pic>
    </p:spTree>
    <p:extLst>
      <p:ext uri="{BB962C8B-B14F-4D97-AF65-F5344CB8AC3E}">
        <p14:creationId xmlns:p14="http://schemas.microsoft.com/office/powerpoint/2010/main" val="1544067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DF0395B-FF31-0449-AE0A-F86EBF4BA508}"/>
              </a:ext>
            </a:extLst>
          </p:cNvPr>
          <p:cNvSpPr>
            <a:spLocks noGrp="1"/>
          </p:cNvSpPr>
          <p:nvPr>
            <p:ph type="title"/>
          </p:nvPr>
        </p:nvSpPr>
        <p:spPr/>
        <p:txBody>
          <a:bodyPr>
            <a:normAutofit/>
          </a:bodyPr>
          <a:lstStyle/>
          <a:p>
            <a:r>
              <a:rPr lang="en-US" sz="3600" b="1" spc="600" dirty="0">
                <a:latin typeface="+mn-lt"/>
              </a:rPr>
              <a:t>OCG LIVE</a:t>
            </a:r>
          </a:p>
        </p:txBody>
      </p:sp>
      <p:sp>
        <p:nvSpPr>
          <p:cNvPr id="3" name="Content Placeholder 2">
            <a:extLst>
              <a:ext uri="{FF2B5EF4-FFF2-40B4-BE49-F238E27FC236}">
                <a16:creationId xmlns:a16="http://schemas.microsoft.com/office/drawing/2014/main" id="{2111A732-6D8B-2146-88DF-AC2917CA9DAA}"/>
              </a:ext>
            </a:extLst>
          </p:cNvPr>
          <p:cNvSpPr>
            <a:spLocks noGrp="1"/>
          </p:cNvSpPr>
          <p:nvPr>
            <p:ph idx="1"/>
          </p:nvPr>
        </p:nvSpPr>
        <p:spPr>
          <a:xfrm>
            <a:off x="2448911" y="1783585"/>
            <a:ext cx="3410398" cy="2075797"/>
          </a:xfrm>
        </p:spPr>
        <p:txBody>
          <a:bodyPr>
            <a:normAutofit/>
          </a:bodyPr>
          <a:lstStyle/>
          <a:p>
            <a:pPr marL="0" indent="0">
              <a:buNone/>
            </a:pPr>
            <a:r>
              <a:rPr lang="en-US" sz="3200" dirty="0">
                <a:solidFill>
                  <a:schemeClr val="tx2"/>
                </a:solidFill>
                <a:latin typeface="+mn-lt"/>
              </a:rPr>
              <a:t>Enhance reporting to be in greater control of all OCG violations.</a:t>
            </a:r>
          </a:p>
        </p:txBody>
      </p:sp>
      <p:pic>
        <p:nvPicPr>
          <p:cNvPr id="10" name="Picture 9">
            <a:extLst>
              <a:ext uri="{FF2B5EF4-FFF2-40B4-BE49-F238E27FC236}">
                <a16:creationId xmlns:a16="http://schemas.microsoft.com/office/drawing/2014/main" id="{6BDFB793-6108-1D49-9C45-1F36CD32838E}"/>
              </a:ext>
            </a:extLst>
          </p:cNvPr>
          <p:cNvPicPr>
            <a:picLocks noChangeAspect="1"/>
          </p:cNvPicPr>
          <p:nvPr/>
        </p:nvPicPr>
        <p:blipFill>
          <a:blip r:embed="rId2"/>
          <a:stretch>
            <a:fillRect/>
          </a:stretch>
        </p:blipFill>
        <p:spPr>
          <a:xfrm>
            <a:off x="270824" y="1334705"/>
            <a:ext cx="2459530" cy="2459530"/>
          </a:xfrm>
          <a:prstGeom prst="rect">
            <a:avLst/>
          </a:prstGeom>
        </p:spPr>
      </p:pic>
      <p:sp>
        <p:nvSpPr>
          <p:cNvPr id="11" name="TextBox 10">
            <a:extLst>
              <a:ext uri="{FF2B5EF4-FFF2-40B4-BE49-F238E27FC236}">
                <a16:creationId xmlns:a16="http://schemas.microsoft.com/office/drawing/2014/main" id="{EE1C8CF2-15AB-A746-90F3-D5F1142A53FE}"/>
              </a:ext>
            </a:extLst>
          </p:cNvPr>
          <p:cNvSpPr txBox="1"/>
          <p:nvPr/>
        </p:nvSpPr>
        <p:spPr>
          <a:xfrm>
            <a:off x="643732" y="3599895"/>
            <a:ext cx="4842668" cy="2075797"/>
          </a:xfrm>
          <a:prstGeom prst="rect">
            <a:avLst/>
          </a:prstGeom>
          <a:noFill/>
        </p:spPr>
        <p:txBody>
          <a:bodyPr wrap="square" rtlCol="0">
            <a:spAutoFit/>
          </a:bodyPr>
          <a:lstStyle/>
          <a:p>
            <a:r>
              <a:rPr lang="en-US" dirty="0">
                <a:solidFill>
                  <a:schemeClr val="tx1">
                    <a:lumMod val="85000"/>
                    <a:lumOff val="15000"/>
                  </a:schemeClr>
                </a:solidFill>
                <a:latin typeface="+mj-lt"/>
              </a:rPr>
              <a:t>OCG Live customers can now report on violations, for any time frame, and aggregate all results into one view comprising all violations – including by timekeeper, on any given day within the timeframe. Users can customize and save the violations report “view” to display the report columns of interest to the user. </a:t>
            </a:r>
          </a:p>
        </p:txBody>
      </p:sp>
      <p:sp>
        <p:nvSpPr>
          <p:cNvPr id="2" name="Rectangle 1">
            <a:extLst>
              <a:ext uri="{FF2B5EF4-FFF2-40B4-BE49-F238E27FC236}">
                <a16:creationId xmlns:a16="http://schemas.microsoft.com/office/drawing/2014/main" id="{8DD87C20-CC53-094A-9076-63BACE020F27}"/>
              </a:ext>
            </a:extLst>
          </p:cNvPr>
          <p:cNvSpPr/>
          <p:nvPr/>
        </p:nvSpPr>
        <p:spPr>
          <a:xfrm>
            <a:off x="863600" y="2108200"/>
            <a:ext cx="1257300" cy="266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omputer screen&#10;&#10;Description automatically generated">
            <a:extLst>
              <a:ext uri="{FF2B5EF4-FFF2-40B4-BE49-F238E27FC236}">
                <a16:creationId xmlns:a16="http://schemas.microsoft.com/office/drawing/2014/main" id="{C5FF0E47-672C-0E4E-83A7-0534AA425955}"/>
              </a:ext>
            </a:extLst>
          </p:cNvPr>
          <p:cNvPicPr>
            <a:picLocks noChangeAspect="1"/>
          </p:cNvPicPr>
          <p:nvPr/>
        </p:nvPicPr>
        <p:blipFill>
          <a:blip r:embed="rId3"/>
          <a:stretch>
            <a:fillRect/>
          </a:stretch>
        </p:blipFill>
        <p:spPr>
          <a:xfrm>
            <a:off x="4996083" y="1575077"/>
            <a:ext cx="6930530" cy="4158318"/>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D0B331EC-2174-6741-ABD3-A096251E697F}"/>
              </a:ext>
            </a:extLst>
          </p:cNvPr>
          <p:cNvPicPr>
            <a:picLocks noChangeAspect="1"/>
          </p:cNvPicPr>
          <p:nvPr/>
        </p:nvPicPr>
        <p:blipFill>
          <a:blip r:embed="rId4"/>
          <a:stretch>
            <a:fillRect/>
          </a:stretch>
        </p:blipFill>
        <p:spPr>
          <a:xfrm>
            <a:off x="5915459" y="1907294"/>
            <a:ext cx="5146550" cy="2715224"/>
          </a:xfrm>
          <a:prstGeom prst="rect">
            <a:avLst/>
          </a:prstGeom>
        </p:spPr>
      </p:pic>
      <p:sp>
        <p:nvSpPr>
          <p:cNvPr id="13" name="Rectangle 12">
            <a:extLst>
              <a:ext uri="{FF2B5EF4-FFF2-40B4-BE49-F238E27FC236}">
                <a16:creationId xmlns:a16="http://schemas.microsoft.com/office/drawing/2014/main" id="{9362BE7A-CA88-7145-B2BC-2A6B02E32479}"/>
              </a:ext>
            </a:extLst>
          </p:cNvPr>
          <p:cNvSpPr/>
          <p:nvPr/>
        </p:nvSpPr>
        <p:spPr>
          <a:xfrm>
            <a:off x="5947090" y="4622517"/>
            <a:ext cx="5074571" cy="5183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6725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DF0395B-FF31-0449-AE0A-F86EBF4BA508}"/>
              </a:ext>
            </a:extLst>
          </p:cNvPr>
          <p:cNvSpPr>
            <a:spLocks noGrp="1"/>
          </p:cNvSpPr>
          <p:nvPr>
            <p:ph type="title"/>
          </p:nvPr>
        </p:nvSpPr>
        <p:spPr/>
        <p:txBody>
          <a:bodyPr>
            <a:normAutofit/>
          </a:bodyPr>
          <a:lstStyle/>
          <a:p>
            <a:r>
              <a:rPr lang="en-US" sz="3600" b="1" spc="600" dirty="0">
                <a:latin typeface="+mn-lt"/>
              </a:rPr>
              <a:t>OCG LIVE</a:t>
            </a:r>
          </a:p>
        </p:txBody>
      </p:sp>
      <p:sp>
        <p:nvSpPr>
          <p:cNvPr id="3" name="Content Placeholder 2">
            <a:extLst>
              <a:ext uri="{FF2B5EF4-FFF2-40B4-BE49-F238E27FC236}">
                <a16:creationId xmlns:a16="http://schemas.microsoft.com/office/drawing/2014/main" id="{2111A732-6D8B-2146-88DF-AC2917CA9DAA}"/>
              </a:ext>
            </a:extLst>
          </p:cNvPr>
          <p:cNvSpPr>
            <a:spLocks noGrp="1"/>
          </p:cNvSpPr>
          <p:nvPr>
            <p:ph idx="1"/>
          </p:nvPr>
        </p:nvSpPr>
        <p:spPr>
          <a:xfrm>
            <a:off x="2087900" y="1822462"/>
            <a:ext cx="4352351" cy="2088856"/>
          </a:xfrm>
        </p:spPr>
        <p:txBody>
          <a:bodyPr>
            <a:noAutofit/>
          </a:bodyPr>
          <a:lstStyle/>
          <a:p>
            <a:pPr marL="0" indent="0">
              <a:buNone/>
            </a:pPr>
            <a:r>
              <a:rPr lang="en-US" sz="3200" b="1" dirty="0">
                <a:solidFill>
                  <a:schemeClr val="tx2"/>
                </a:solidFill>
                <a:latin typeface="+mj-lt"/>
              </a:rPr>
              <a:t>Live summaries and acknowledgement to automate attorney compliance.</a:t>
            </a:r>
            <a:endParaRPr lang="en-US" sz="3200" dirty="0">
              <a:solidFill>
                <a:schemeClr val="accent1"/>
              </a:solidFill>
              <a:latin typeface="+mj-lt"/>
            </a:endParaRPr>
          </a:p>
        </p:txBody>
      </p:sp>
      <p:sp>
        <p:nvSpPr>
          <p:cNvPr id="11" name="TextBox 10">
            <a:extLst>
              <a:ext uri="{FF2B5EF4-FFF2-40B4-BE49-F238E27FC236}">
                <a16:creationId xmlns:a16="http://schemas.microsoft.com/office/drawing/2014/main" id="{EE1C8CF2-15AB-A746-90F3-D5F1142A53FE}"/>
              </a:ext>
            </a:extLst>
          </p:cNvPr>
          <p:cNvSpPr txBox="1"/>
          <p:nvPr/>
        </p:nvSpPr>
        <p:spPr>
          <a:xfrm>
            <a:off x="643732" y="3622370"/>
            <a:ext cx="4804031" cy="1777206"/>
          </a:xfrm>
          <a:prstGeom prst="rect">
            <a:avLst/>
          </a:prstGeom>
          <a:noFill/>
        </p:spPr>
        <p:txBody>
          <a:bodyPr wrap="square" rtlCol="0">
            <a:spAutoFit/>
          </a:bodyPr>
          <a:lstStyle/>
          <a:p>
            <a:r>
              <a:rPr lang="en-US" dirty="0">
                <a:latin typeface="+mj-lt"/>
              </a:rPr>
              <a:t>Brings attorneys into compliance as soon as they start working for a client. OCG Live will engage with attorneys and present the relevant information they need to know, or actions they need to take, rather than overwhelming them with the entire set of guidelines. </a:t>
            </a:r>
            <a:endParaRPr lang="en-US" dirty="0">
              <a:solidFill>
                <a:schemeClr val="tx1">
                  <a:lumMod val="75000"/>
                  <a:lumOff val="25000"/>
                </a:schemeClr>
              </a:solidFill>
              <a:latin typeface="+mj-lt"/>
            </a:endParaRPr>
          </a:p>
        </p:txBody>
      </p:sp>
      <p:pic>
        <p:nvPicPr>
          <p:cNvPr id="4" name="Picture 3">
            <a:extLst>
              <a:ext uri="{FF2B5EF4-FFF2-40B4-BE49-F238E27FC236}">
                <a16:creationId xmlns:a16="http://schemas.microsoft.com/office/drawing/2014/main" id="{677C0D22-9428-A345-B08A-344517B9C3CB}"/>
              </a:ext>
            </a:extLst>
          </p:cNvPr>
          <p:cNvPicPr>
            <a:picLocks noChangeAspect="1"/>
          </p:cNvPicPr>
          <p:nvPr/>
        </p:nvPicPr>
        <p:blipFill>
          <a:blip r:embed="rId2"/>
          <a:stretch>
            <a:fillRect/>
          </a:stretch>
        </p:blipFill>
        <p:spPr>
          <a:xfrm>
            <a:off x="-103032" y="1301249"/>
            <a:ext cx="2610069" cy="2610069"/>
          </a:xfrm>
          <a:prstGeom prst="rect">
            <a:avLst/>
          </a:prstGeom>
        </p:spPr>
      </p:pic>
      <p:sp>
        <p:nvSpPr>
          <p:cNvPr id="2" name="&quot;No&quot; Symbol 1">
            <a:extLst>
              <a:ext uri="{FF2B5EF4-FFF2-40B4-BE49-F238E27FC236}">
                <a16:creationId xmlns:a16="http://schemas.microsoft.com/office/drawing/2014/main" id="{E82D1C15-2CEF-D448-A405-39E3DB919455}"/>
              </a:ext>
            </a:extLst>
          </p:cNvPr>
          <p:cNvSpPr/>
          <p:nvPr/>
        </p:nvSpPr>
        <p:spPr>
          <a:xfrm rot="6323213">
            <a:off x="1287733" y="1979271"/>
            <a:ext cx="810228" cy="810228"/>
          </a:xfrm>
          <a:prstGeom prst="noSmoking">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descr="A screenshot of a computer screen&#10;&#10;Description automatically generated">
            <a:extLst>
              <a:ext uri="{FF2B5EF4-FFF2-40B4-BE49-F238E27FC236}">
                <a16:creationId xmlns:a16="http://schemas.microsoft.com/office/drawing/2014/main" id="{8DD0D02F-44C6-9848-B2DB-952C33C02F8B}"/>
              </a:ext>
            </a:extLst>
          </p:cNvPr>
          <p:cNvPicPr>
            <a:picLocks noChangeAspect="1"/>
          </p:cNvPicPr>
          <p:nvPr/>
        </p:nvPicPr>
        <p:blipFill>
          <a:blip r:embed="rId3"/>
          <a:stretch>
            <a:fillRect/>
          </a:stretch>
        </p:blipFill>
        <p:spPr>
          <a:xfrm>
            <a:off x="4996083" y="1575077"/>
            <a:ext cx="6930530" cy="4158318"/>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B7E072B4-2431-864E-8DED-ABCC1E487CE9}"/>
              </a:ext>
            </a:extLst>
          </p:cNvPr>
          <p:cNvPicPr>
            <a:picLocks noChangeAspect="1"/>
          </p:cNvPicPr>
          <p:nvPr/>
        </p:nvPicPr>
        <p:blipFill rotWithShape="1">
          <a:blip r:embed="rId4"/>
          <a:srcRect t="1" b="3691"/>
          <a:stretch/>
        </p:blipFill>
        <p:spPr>
          <a:xfrm>
            <a:off x="5909809" y="1910802"/>
            <a:ext cx="5154972" cy="3272601"/>
          </a:xfrm>
          <a:prstGeom prst="rect">
            <a:avLst/>
          </a:prstGeom>
        </p:spPr>
      </p:pic>
    </p:spTree>
    <p:extLst>
      <p:ext uri="{BB962C8B-B14F-4D97-AF65-F5344CB8AC3E}">
        <p14:creationId xmlns:p14="http://schemas.microsoft.com/office/powerpoint/2010/main" val="3794883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12EC49-DC17-0E4B-A50D-E0AC417BA9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13526"/>
            <a:ext cx="12192000" cy="6073541"/>
          </a:xfrm>
          <a:prstGeom prst="rect">
            <a:avLst/>
          </a:prstGeom>
        </p:spPr>
      </p:pic>
      <p:sp>
        <p:nvSpPr>
          <p:cNvPr id="6" name="Oval 5">
            <a:extLst>
              <a:ext uri="{FF2B5EF4-FFF2-40B4-BE49-F238E27FC236}">
                <a16:creationId xmlns:a16="http://schemas.microsoft.com/office/drawing/2014/main" id="{65230068-5FBC-9841-B37B-1B3ABB86FE39}"/>
              </a:ext>
            </a:extLst>
          </p:cNvPr>
          <p:cNvSpPr/>
          <p:nvPr/>
        </p:nvSpPr>
        <p:spPr>
          <a:xfrm rot="8100000">
            <a:off x="6425512" y="726202"/>
            <a:ext cx="4777115" cy="4777115"/>
          </a:xfrm>
          <a:prstGeom prst="ellipse">
            <a:avLst/>
          </a:prstGeom>
          <a:gradFill>
            <a:gsLst>
              <a:gs pos="25000">
                <a:srgbClr val="B1FFFF"/>
              </a:gs>
              <a:gs pos="99000">
                <a:schemeClr val="accent1"/>
              </a:gs>
            </a:gsLst>
            <a:lin ang="5400000" scaled="1"/>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Text Placeholder 1">
            <a:extLst>
              <a:ext uri="{FF2B5EF4-FFF2-40B4-BE49-F238E27FC236}">
                <a16:creationId xmlns:a16="http://schemas.microsoft.com/office/drawing/2014/main" id="{E75A4B43-60F5-1240-8B56-39A9BF9A741E}"/>
              </a:ext>
            </a:extLst>
          </p:cNvPr>
          <p:cNvSpPr txBox="1">
            <a:spLocks/>
          </p:cNvSpPr>
          <p:nvPr/>
        </p:nvSpPr>
        <p:spPr>
          <a:xfrm>
            <a:off x="6337552" y="1569909"/>
            <a:ext cx="4897437" cy="1504249"/>
          </a:xfrm>
          <a:prstGeom prst="rect">
            <a:avLst/>
          </a:prstGeom>
        </p:spPr>
        <p:txBody>
          <a:bodyPr anchor="b">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75000"/>
                    <a:lumOff val="25000"/>
                  </a:schemeClr>
                </a:solidFill>
                <a:latin typeface="Lato" panose="020F0502020204030203" pitchFamily="34" charset="77"/>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a:buChar char="•"/>
              <a:defRPr sz="2800" b="0" i="0" kern="1200">
                <a:solidFill>
                  <a:srgbClr val="DC5820"/>
                </a:solidFill>
                <a:latin typeface="Lato Light" panose="020F0302020204030203" pitchFamily="34" charset="77"/>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a:buChar char="•"/>
              <a:defRPr sz="2800" b="0" i="0" kern="1200">
                <a:solidFill>
                  <a:srgbClr val="24662D"/>
                </a:solidFill>
                <a:latin typeface="Lato Light" panose="020F0302020204030203" pitchFamily="34" charset="77"/>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a:buChar char="•"/>
              <a:defRPr sz="2400" b="0" i="0" kern="1200">
                <a:solidFill>
                  <a:srgbClr val="24662D"/>
                </a:solidFill>
                <a:latin typeface="Lato Light" panose="020F0302020204030203" pitchFamily="34" charset="77"/>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a:buChar char="•"/>
              <a:defRPr sz="1800" b="1" i="0" kern="1200">
                <a:solidFill>
                  <a:srgbClr val="DC5820"/>
                </a:solidFill>
                <a:latin typeface="Lato" panose="020F0502020204030203" pitchFamily="34" charset="77"/>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5400" dirty="0">
                <a:solidFill>
                  <a:schemeClr val="tx2"/>
                </a:solidFill>
                <a:latin typeface="+mj-lt"/>
              </a:rPr>
              <a:t>Questions?</a:t>
            </a:r>
          </a:p>
        </p:txBody>
      </p:sp>
      <p:sp>
        <p:nvSpPr>
          <p:cNvPr id="2" name="Rectangle 1">
            <a:extLst>
              <a:ext uri="{FF2B5EF4-FFF2-40B4-BE49-F238E27FC236}">
                <a16:creationId xmlns:a16="http://schemas.microsoft.com/office/drawing/2014/main" id="{7B51FE4F-F41A-D44D-8F7F-381C31F73824}"/>
              </a:ext>
            </a:extLst>
          </p:cNvPr>
          <p:cNvSpPr/>
          <p:nvPr/>
        </p:nvSpPr>
        <p:spPr>
          <a:xfrm>
            <a:off x="6807310" y="3129746"/>
            <a:ext cx="3957915" cy="1477328"/>
          </a:xfrm>
          <a:prstGeom prst="rect">
            <a:avLst/>
          </a:prstGeom>
        </p:spPr>
        <p:txBody>
          <a:bodyPr wrap="square">
            <a:spAutoFit/>
          </a:bodyPr>
          <a:lstStyle/>
          <a:p>
            <a:pPr algn="ctr"/>
            <a:r>
              <a:rPr lang="en-US" dirty="0">
                <a:solidFill>
                  <a:schemeClr val="tx1">
                    <a:lumMod val="75000"/>
                    <a:lumOff val="25000"/>
                  </a:schemeClr>
                </a:solidFill>
                <a:latin typeface="+mj-lt"/>
              </a:rPr>
              <a:t>Visit </a:t>
            </a:r>
            <a:r>
              <a:rPr lang="en-US" dirty="0">
                <a:hlinkClick r:id="rId4"/>
              </a:rPr>
              <a:t>resources.goaderant.com/</a:t>
            </a:r>
            <a:r>
              <a:rPr lang="en-US" dirty="0"/>
              <a:t> </a:t>
            </a:r>
            <a:r>
              <a:rPr lang="en-US" dirty="0">
                <a:solidFill>
                  <a:schemeClr val="tx1">
                    <a:lumMod val="75000"/>
                    <a:lumOff val="25000"/>
                  </a:schemeClr>
                </a:solidFill>
                <a:latin typeface="+mj-lt"/>
              </a:rPr>
              <a:t>for more resources and be sure to reach out to your account executive or client success representative if you have any questions. </a:t>
            </a:r>
            <a:endParaRPr lang="en-US" sz="2400" dirty="0">
              <a:solidFill>
                <a:schemeClr val="tx1">
                  <a:lumMod val="75000"/>
                  <a:lumOff val="25000"/>
                </a:schemeClr>
              </a:solidFill>
              <a:latin typeface="+mj-lt"/>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629546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A7F677-8D38-7149-9948-5A187FA957E7}"/>
              </a:ext>
            </a:extLst>
          </p:cNvPr>
          <p:cNvSpPr>
            <a:spLocks noGrp="1"/>
          </p:cNvSpPr>
          <p:nvPr>
            <p:ph type="title"/>
          </p:nvPr>
        </p:nvSpPr>
        <p:spPr>
          <a:xfrm>
            <a:off x="467833" y="576263"/>
            <a:ext cx="10972800" cy="2852737"/>
          </a:xfrm>
        </p:spPr>
        <p:txBody>
          <a:bodyPr>
            <a:normAutofit/>
          </a:bodyPr>
          <a:lstStyle/>
          <a:p>
            <a:r>
              <a:rPr lang="en-US" sz="9600" dirty="0">
                <a:latin typeface="+mj-lt"/>
              </a:rPr>
              <a:t>Our Vision:</a:t>
            </a:r>
          </a:p>
        </p:txBody>
      </p:sp>
      <p:sp>
        <p:nvSpPr>
          <p:cNvPr id="3" name="Subtitle 5">
            <a:extLst>
              <a:ext uri="{FF2B5EF4-FFF2-40B4-BE49-F238E27FC236}">
                <a16:creationId xmlns:a16="http://schemas.microsoft.com/office/drawing/2014/main" id="{9B2E8258-B978-364C-9989-A6522E2BECDD}"/>
              </a:ext>
            </a:extLst>
          </p:cNvPr>
          <p:cNvSpPr>
            <a:spLocks noGrp="1"/>
          </p:cNvSpPr>
          <p:nvPr>
            <p:ph type="body" idx="1"/>
          </p:nvPr>
        </p:nvSpPr>
        <p:spPr>
          <a:xfrm>
            <a:off x="467833" y="3429000"/>
            <a:ext cx="10972800" cy="2489254"/>
          </a:xfrm>
        </p:spPr>
        <p:txBody>
          <a:bodyPr>
            <a:noAutofit/>
          </a:bodyPr>
          <a:lstStyle/>
          <a:p>
            <a:pPr marL="0" indent="0">
              <a:buNone/>
            </a:pPr>
            <a:r>
              <a:rPr lang="en-US" sz="6000" dirty="0">
                <a:solidFill>
                  <a:schemeClr val="accent6"/>
                </a:solidFill>
                <a:latin typeface="+mj-lt"/>
              </a:rPr>
              <a:t>More Value,</a:t>
            </a:r>
          </a:p>
          <a:p>
            <a:pPr marL="0" indent="0">
              <a:buNone/>
            </a:pPr>
            <a:r>
              <a:rPr lang="en-US" sz="6000" dirty="0">
                <a:solidFill>
                  <a:schemeClr val="accent6"/>
                </a:solidFill>
                <a:effectLst/>
                <a:latin typeface="+mj-lt"/>
              </a:rPr>
              <a:t>Same Simplicity</a:t>
            </a:r>
          </a:p>
        </p:txBody>
      </p:sp>
    </p:spTree>
    <p:extLst>
      <p:ext uri="{BB962C8B-B14F-4D97-AF65-F5344CB8AC3E}">
        <p14:creationId xmlns:p14="http://schemas.microsoft.com/office/powerpoint/2010/main" val="3979782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miling for the camera&#10;&#10;Description automatically generated">
            <a:extLst>
              <a:ext uri="{FF2B5EF4-FFF2-40B4-BE49-F238E27FC236}">
                <a16:creationId xmlns:a16="http://schemas.microsoft.com/office/drawing/2014/main" id="{77C944D2-F17F-4C45-85AD-43360F1CF8F6}"/>
              </a:ext>
            </a:extLst>
          </p:cNvPr>
          <p:cNvPicPr>
            <a:picLocks noChangeAspect="1"/>
          </p:cNvPicPr>
          <p:nvPr/>
        </p:nvPicPr>
        <p:blipFill>
          <a:blip r:embed="rId2"/>
          <a:stretch>
            <a:fillRect/>
          </a:stretch>
        </p:blipFill>
        <p:spPr>
          <a:xfrm>
            <a:off x="-3401208" y="-84666"/>
            <a:ext cx="16162863" cy="7027332"/>
          </a:xfrm>
          <a:prstGeom prst="rect">
            <a:avLst/>
          </a:prstGeom>
        </p:spPr>
      </p:pic>
      <p:sp>
        <p:nvSpPr>
          <p:cNvPr id="7" name="Oval 6">
            <a:extLst>
              <a:ext uri="{FF2B5EF4-FFF2-40B4-BE49-F238E27FC236}">
                <a16:creationId xmlns:a16="http://schemas.microsoft.com/office/drawing/2014/main" id="{3813FB50-F96E-CE41-9C1D-CE60AF885B57}"/>
              </a:ext>
            </a:extLst>
          </p:cNvPr>
          <p:cNvSpPr/>
          <p:nvPr/>
        </p:nvSpPr>
        <p:spPr>
          <a:xfrm rot="9900000">
            <a:off x="774285" y="548648"/>
            <a:ext cx="5758291" cy="5758291"/>
          </a:xfrm>
          <a:prstGeom prst="ellipse">
            <a:avLst/>
          </a:prstGeom>
          <a:gradFill flip="none" rotWithShape="1">
            <a:gsLst>
              <a:gs pos="26000">
                <a:schemeClr val="accent2"/>
              </a:gs>
              <a:gs pos="99000">
                <a:schemeClr val="accent1">
                  <a:lumMod val="75000"/>
                </a:schemeClr>
              </a:gs>
            </a:gsLst>
            <a:lin ang="8100000" scaled="1"/>
            <a:tileRect/>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 name="Rectangle 7">
            <a:extLst>
              <a:ext uri="{FF2B5EF4-FFF2-40B4-BE49-F238E27FC236}">
                <a16:creationId xmlns:a16="http://schemas.microsoft.com/office/drawing/2014/main" id="{B7E13060-B796-B341-83F4-84C9CD38FDB8}"/>
              </a:ext>
            </a:extLst>
          </p:cNvPr>
          <p:cNvSpPr/>
          <p:nvPr/>
        </p:nvSpPr>
        <p:spPr>
          <a:xfrm>
            <a:off x="1366532" y="2545353"/>
            <a:ext cx="4566793" cy="2354491"/>
          </a:xfrm>
          <a:prstGeom prst="rect">
            <a:avLst/>
          </a:prstGeom>
        </p:spPr>
        <p:txBody>
          <a:bodyPr wrap="square">
            <a:spAutoFit/>
          </a:bodyPr>
          <a:lstStyle/>
          <a:p>
            <a:pPr algn="ctr"/>
            <a:r>
              <a:rPr lang="en-US" sz="2100" dirty="0">
                <a:solidFill>
                  <a:schemeClr val="tx1">
                    <a:lumMod val="85000"/>
                    <a:lumOff val="15000"/>
                  </a:schemeClr>
                </a:solidFill>
                <a:latin typeface="+mj-lt"/>
              </a:rPr>
              <a:t>With enhancements in both </a:t>
            </a:r>
            <a:r>
              <a:rPr lang="en-US" sz="2100" dirty="0" err="1">
                <a:solidFill>
                  <a:schemeClr val="tx1">
                    <a:lumMod val="85000"/>
                    <a:lumOff val="15000"/>
                  </a:schemeClr>
                </a:solidFill>
                <a:latin typeface="+mj-lt"/>
              </a:rPr>
              <a:t>iTimekeep</a:t>
            </a:r>
            <a:r>
              <a:rPr lang="en-US" sz="2100" dirty="0">
                <a:solidFill>
                  <a:schemeClr val="tx1">
                    <a:lumMod val="85000"/>
                    <a:lumOff val="15000"/>
                  </a:schemeClr>
                </a:solidFill>
                <a:latin typeface="+mj-lt"/>
              </a:rPr>
              <a:t> and OCG Live, law firms can achieve tremendous operational efficiencies and client satisfaction, by accomplishing something that was traditionally done through tedious, time-consuming and resource-draining manual work. </a:t>
            </a:r>
            <a:endParaRPr lang="en-US" sz="2100" dirty="0">
              <a:solidFill>
                <a:schemeClr val="tx1">
                  <a:lumMod val="85000"/>
                  <a:lumOff val="15000"/>
                </a:schemeClr>
              </a:solidFill>
              <a:effectLst/>
              <a:latin typeface="+mj-lt"/>
            </a:endParaRPr>
          </a:p>
        </p:txBody>
      </p:sp>
      <p:sp>
        <p:nvSpPr>
          <p:cNvPr id="9" name="Title 1">
            <a:extLst>
              <a:ext uri="{FF2B5EF4-FFF2-40B4-BE49-F238E27FC236}">
                <a16:creationId xmlns:a16="http://schemas.microsoft.com/office/drawing/2014/main" id="{F003EDA9-AD5A-D941-B205-2C79089E18BD}"/>
              </a:ext>
            </a:extLst>
          </p:cNvPr>
          <p:cNvSpPr txBox="1">
            <a:spLocks/>
          </p:cNvSpPr>
          <p:nvPr/>
        </p:nvSpPr>
        <p:spPr>
          <a:xfrm>
            <a:off x="1294260" y="1615015"/>
            <a:ext cx="4711337" cy="6949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tx2"/>
                </a:solidFill>
                <a:latin typeface="+mn-lt"/>
              </a:rPr>
              <a:t>C-Level &amp; Finance Professionals</a:t>
            </a:r>
          </a:p>
        </p:txBody>
      </p:sp>
      <p:cxnSp>
        <p:nvCxnSpPr>
          <p:cNvPr id="10" name="Straight Connector 9">
            <a:extLst>
              <a:ext uri="{FF2B5EF4-FFF2-40B4-BE49-F238E27FC236}">
                <a16:creationId xmlns:a16="http://schemas.microsoft.com/office/drawing/2014/main" id="{1F75483C-A4F4-1A4C-8AEC-922C3350DAEB}"/>
              </a:ext>
            </a:extLst>
          </p:cNvPr>
          <p:cNvCxnSpPr/>
          <p:nvPr/>
        </p:nvCxnSpPr>
        <p:spPr>
          <a:xfrm>
            <a:off x="1366532" y="2388015"/>
            <a:ext cx="4566793"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1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table&#10;&#10;Description automatically generated">
            <a:extLst>
              <a:ext uri="{FF2B5EF4-FFF2-40B4-BE49-F238E27FC236}">
                <a16:creationId xmlns:a16="http://schemas.microsoft.com/office/drawing/2014/main" id="{4CC1A971-7690-0F4A-8A40-CE00FC8BBBDD}"/>
              </a:ext>
            </a:extLst>
          </p:cNvPr>
          <p:cNvPicPr>
            <a:picLocks noChangeAspect="1"/>
          </p:cNvPicPr>
          <p:nvPr/>
        </p:nvPicPr>
        <p:blipFill>
          <a:blip r:embed="rId2"/>
          <a:stretch>
            <a:fillRect/>
          </a:stretch>
        </p:blipFill>
        <p:spPr>
          <a:xfrm>
            <a:off x="-2216552" y="-72015"/>
            <a:ext cx="16625103" cy="6930015"/>
          </a:xfrm>
          <a:prstGeom prst="rect">
            <a:avLst/>
          </a:prstGeom>
        </p:spPr>
      </p:pic>
      <p:sp>
        <p:nvSpPr>
          <p:cNvPr id="11" name="Oval 10">
            <a:extLst>
              <a:ext uri="{FF2B5EF4-FFF2-40B4-BE49-F238E27FC236}">
                <a16:creationId xmlns:a16="http://schemas.microsoft.com/office/drawing/2014/main" id="{EF50DDB3-E70A-D940-A24A-AE9B1CC437B0}"/>
              </a:ext>
            </a:extLst>
          </p:cNvPr>
          <p:cNvSpPr/>
          <p:nvPr/>
        </p:nvSpPr>
        <p:spPr>
          <a:xfrm rot="8100000">
            <a:off x="5898170" y="579469"/>
            <a:ext cx="5563151" cy="5563151"/>
          </a:xfrm>
          <a:prstGeom prst="ellipse">
            <a:avLst/>
          </a:prstGeom>
          <a:gradFill>
            <a:gsLst>
              <a:gs pos="25000">
                <a:srgbClr val="B1FFFF"/>
              </a:gs>
              <a:gs pos="99000">
                <a:schemeClr val="accent1"/>
              </a:gs>
            </a:gsLst>
            <a:lin ang="5400000" scaled="1"/>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 name="Rectangle 7">
            <a:extLst>
              <a:ext uri="{FF2B5EF4-FFF2-40B4-BE49-F238E27FC236}">
                <a16:creationId xmlns:a16="http://schemas.microsoft.com/office/drawing/2014/main" id="{B7E13060-B796-B341-83F4-84C9CD38FDB8}"/>
              </a:ext>
            </a:extLst>
          </p:cNvPr>
          <p:cNvSpPr/>
          <p:nvPr/>
        </p:nvSpPr>
        <p:spPr>
          <a:xfrm>
            <a:off x="6493994" y="2484949"/>
            <a:ext cx="4292982" cy="2031325"/>
          </a:xfrm>
          <a:prstGeom prst="rect">
            <a:avLst/>
          </a:prstGeom>
        </p:spPr>
        <p:txBody>
          <a:bodyPr wrap="square">
            <a:spAutoFit/>
          </a:bodyPr>
          <a:lstStyle/>
          <a:p>
            <a:pPr algn="ctr"/>
            <a:r>
              <a:rPr lang="en-US" sz="2100" dirty="0">
                <a:solidFill>
                  <a:schemeClr val="tx1">
                    <a:lumMod val="85000"/>
                    <a:lumOff val="15000"/>
                  </a:schemeClr>
                </a:solidFill>
                <a:latin typeface="+mj-lt"/>
              </a:rPr>
              <a:t>This release allows the firm to continue to immediately push the latest and greatest innovations in time entry and compliance without taxing resources at the firm, incurring additional costs, or downtime. </a:t>
            </a:r>
            <a:endParaRPr lang="en-US" sz="2100" dirty="0">
              <a:solidFill>
                <a:schemeClr val="tx1">
                  <a:lumMod val="85000"/>
                  <a:lumOff val="15000"/>
                </a:schemeClr>
              </a:solidFill>
              <a:effectLst/>
              <a:latin typeface="+mj-lt"/>
            </a:endParaRPr>
          </a:p>
        </p:txBody>
      </p:sp>
      <p:sp>
        <p:nvSpPr>
          <p:cNvPr id="9" name="Title 1">
            <a:extLst>
              <a:ext uri="{FF2B5EF4-FFF2-40B4-BE49-F238E27FC236}">
                <a16:creationId xmlns:a16="http://schemas.microsoft.com/office/drawing/2014/main" id="{F003EDA9-AD5A-D941-B205-2C79089E18BD}"/>
              </a:ext>
            </a:extLst>
          </p:cNvPr>
          <p:cNvSpPr txBox="1">
            <a:spLocks/>
          </p:cNvSpPr>
          <p:nvPr/>
        </p:nvSpPr>
        <p:spPr>
          <a:xfrm>
            <a:off x="6284817" y="1554611"/>
            <a:ext cx="4711337" cy="6949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tx2"/>
                </a:solidFill>
                <a:latin typeface="+mn-lt"/>
              </a:rPr>
              <a:t>IT Professionals</a:t>
            </a:r>
          </a:p>
        </p:txBody>
      </p:sp>
      <p:cxnSp>
        <p:nvCxnSpPr>
          <p:cNvPr id="10" name="Straight Connector 9">
            <a:extLst>
              <a:ext uri="{FF2B5EF4-FFF2-40B4-BE49-F238E27FC236}">
                <a16:creationId xmlns:a16="http://schemas.microsoft.com/office/drawing/2014/main" id="{1F75483C-A4F4-1A4C-8AEC-922C3350DAEB}"/>
              </a:ext>
            </a:extLst>
          </p:cNvPr>
          <p:cNvCxnSpPr/>
          <p:nvPr/>
        </p:nvCxnSpPr>
        <p:spPr>
          <a:xfrm>
            <a:off x="6357089" y="2327611"/>
            <a:ext cx="4566793"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571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suit and tie smiling at the camera&#10;&#10;Description automatically generated">
            <a:extLst>
              <a:ext uri="{FF2B5EF4-FFF2-40B4-BE49-F238E27FC236}">
                <a16:creationId xmlns:a16="http://schemas.microsoft.com/office/drawing/2014/main" id="{EA57DA01-56C1-C54A-AE86-C819ACA3821C}"/>
              </a:ext>
            </a:extLst>
          </p:cNvPr>
          <p:cNvPicPr>
            <a:picLocks noChangeAspect="1"/>
          </p:cNvPicPr>
          <p:nvPr/>
        </p:nvPicPr>
        <p:blipFill>
          <a:blip r:embed="rId2"/>
          <a:stretch>
            <a:fillRect/>
          </a:stretch>
        </p:blipFill>
        <p:spPr>
          <a:xfrm>
            <a:off x="-3484168" y="-191482"/>
            <a:ext cx="16268839" cy="7073409"/>
          </a:xfrm>
          <a:prstGeom prst="rect">
            <a:avLst/>
          </a:prstGeom>
        </p:spPr>
      </p:pic>
      <p:sp>
        <p:nvSpPr>
          <p:cNvPr id="7" name="Oval 6">
            <a:extLst>
              <a:ext uri="{FF2B5EF4-FFF2-40B4-BE49-F238E27FC236}">
                <a16:creationId xmlns:a16="http://schemas.microsoft.com/office/drawing/2014/main" id="{3813FB50-F96E-CE41-9C1D-CE60AF885B57}"/>
              </a:ext>
            </a:extLst>
          </p:cNvPr>
          <p:cNvSpPr/>
          <p:nvPr/>
        </p:nvSpPr>
        <p:spPr>
          <a:xfrm rot="9900000">
            <a:off x="731567" y="701982"/>
            <a:ext cx="5120180" cy="5120180"/>
          </a:xfrm>
          <a:prstGeom prst="ellipse">
            <a:avLst/>
          </a:prstGeom>
          <a:gradFill>
            <a:gsLst>
              <a:gs pos="26000">
                <a:schemeClr val="accent1">
                  <a:alpha val="78000"/>
                </a:schemeClr>
              </a:gs>
              <a:gs pos="99000">
                <a:schemeClr val="accent1">
                  <a:lumMod val="20000"/>
                  <a:lumOff val="80000"/>
                </a:schemeClr>
              </a:gs>
            </a:gsLst>
            <a:lin ang="5400000" scaled="1"/>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 name="Rectangle 7">
            <a:extLst>
              <a:ext uri="{FF2B5EF4-FFF2-40B4-BE49-F238E27FC236}">
                <a16:creationId xmlns:a16="http://schemas.microsoft.com/office/drawing/2014/main" id="{B7E13060-B796-B341-83F4-84C9CD38FDB8}"/>
              </a:ext>
            </a:extLst>
          </p:cNvPr>
          <p:cNvSpPr/>
          <p:nvPr/>
        </p:nvSpPr>
        <p:spPr>
          <a:xfrm>
            <a:off x="1264520" y="1926648"/>
            <a:ext cx="4041091" cy="3000821"/>
          </a:xfrm>
          <a:prstGeom prst="rect">
            <a:avLst/>
          </a:prstGeom>
        </p:spPr>
        <p:txBody>
          <a:bodyPr wrap="square">
            <a:spAutoFit/>
          </a:bodyPr>
          <a:lstStyle/>
          <a:p>
            <a:pPr algn="ctr"/>
            <a:r>
              <a:rPr lang="en-US" sz="2100" dirty="0">
                <a:solidFill>
                  <a:schemeClr val="tx1">
                    <a:lumMod val="85000"/>
                    <a:lumOff val="15000"/>
                  </a:schemeClr>
                </a:solidFill>
                <a:latin typeface="+mj-lt"/>
              </a:rPr>
              <a:t>Lawyers can now do much more with </a:t>
            </a:r>
            <a:r>
              <a:rPr lang="en-US" sz="2100" dirty="0" err="1">
                <a:solidFill>
                  <a:schemeClr val="tx1">
                    <a:lumMod val="85000"/>
                    <a:lumOff val="15000"/>
                  </a:schemeClr>
                </a:solidFill>
                <a:latin typeface="+mj-lt"/>
              </a:rPr>
              <a:t>iTimekeep</a:t>
            </a:r>
            <a:r>
              <a:rPr lang="en-US" sz="2100" dirty="0">
                <a:solidFill>
                  <a:schemeClr val="tx1">
                    <a:lumMod val="85000"/>
                    <a:lumOff val="15000"/>
                  </a:schemeClr>
                </a:solidFill>
                <a:latin typeface="+mj-lt"/>
              </a:rPr>
              <a:t>, while keeping the ease-of-use and simplicity to recover more time whether working on a mobile device or at the office. Lawyers now have compliance information at their fingertips, without the additional “noise” that doesn’t apply to them. </a:t>
            </a:r>
            <a:endParaRPr lang="en-US" sz="2100" dirty="0">
              <a:solidFill>
                <a:schemeClr val="tx1">
                  <a:lumMod val="85000"/>
                  <a:lumOff val="15000"/>
                </a:schemeClr>
              </a:solidFill>
              <a:effectLst/>
              <a:latin typeface="+mj-lt"/>
            </a:endParaRPr>
          </a:p>
        </p:txBody>
      </p:sp>
      <p:sp>
        <p:nvSpPr>
          <p:cNvPr id="9" name="Title 1">
            <a:extLst>
              <a:ext uri="{FF2B5EF4-FFF2-40B4-BE49-F238E27FC236}">
                <a16:creationId xmlns:a16="http://schemas.microsoft.com/office/drawing/2014/main" id="{F003EDA9-AD5A-D941-B205-2C79089E18BD}"/>
              </a:ext>
            </a:extLst>
          </p:cNvPr>
          <p:cNvSpPr txBox="1">
            <a:spLocks/>
          </p:cNvSpPr>
          <p:nvPr/>
        </p:nvSpPr>
        <p:spPr>
          <a:xfrm>
            <a:off x="851201" y="996310"/>
            <a:ext cx="4711337" cy="6949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tx2"/>
                </a:solidFill>
                <a:latin typeface="+mn-lt"/>
              </a:rPr>
              <a:t>Lawyers</a:t>
            </a:r>
          </a:p>
        </p:txBody>
      </p:sp>
      <p:cxnSp>
        <p:nvCxnSpPr>
          <p:cNvPr id="10" name="Straight Connector 9">
            <a:extLst>
              <a:ext uri="{FF2B5EF4-FFF2-40B4-BE49-F238E27FC236}">
                <a16:creationId xmlns:a16="http://schemas.microsoft.com/office/drawing/2014/main" id="{1F75483C-A4F4-1A4C-8AEC-922C3350DAEB}"/>
              </a:ext>
            </a:extLst>
          </p:cNvPr>
          <p:cNvCxnSpPr>
            <a:cxnSpLocks/>
          </p:cNvCxnSpPr>
          <p:nvPr/>
        </p:nvCxnSpPr>
        <p:spPr>
          <a:xfrm>
            <a:off x="1371600" y="1769310"/>
            <a:ext cx="3826933"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834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5FB899-67D1-D646-97BE-C692B0A1E020}"/>
              </a:ext>
            </a:extLst>
          </p:cNvPr>
          <p:cNvSpPr>
            <a:spLocks noGrp="1"/>
          </p:cNvSpPr>
          <p:nvPr>
            <p:ph type="title"/>
          </p:nvPr>
        </p:nvSpPr>
        <p:spPr>
          <a:xfrm>
            <a:off x="584793" y="1902372"/>
            <a:ext cx="10972800" cy="1305911"/>
          </a:xfrm>
        </p:spPr>
        <p:txBody>
          <a:bodyPr>
            <a:noAutofit/>
          </a:bodyPr>
          <a:lstStyle/>
          <a:p>
            <a:r>
              <a:rPr lang="en-US" sz="4400" b="1" spc="300" dirty="0">
                <a:solidFill>
                  <a:schemeClr val="bg1"/>
                </a:solidFill>
                <a:latin typeface="+mn-lt"/>
              </a:rPr>
              <a:t>WHAT’S NEW</a:t>
            </a:r>
            <a:endParaRPr lang="en-US" sz="4400" b="1" spc="300" dirty="0">
              <a:solidFill>
                <a:schemeClr val="bg1"/>
              </a:solidFill>
              <a:effectLst/>
              <a:latin typeface="+mn-lt"/>
            </a:endParaRPr>
          </a:p>
        </p:txBody>
      </p:sp>
      <p:sp>
        <p:nvSpPr>
          <p:cNvPr id="6" name="Subtitle 5">
            <a:extLst>
              <a:ext uri="{FF2B5EF4-FFF2-40B4-BE49-F238E27FC236}">
                <a16:creationId xmlns:a16="http://schemas.microsoft.com/office/drawing/2014/main" id="{19A22208-7266-6E45-B5D5-C9E789839D83}"/>
              </a:ext>
            </a:extLst>
          </p:cNvPr>
          <p:cNvSpPr>
            <a:spLocks noGrp="1"/>
          </p:cNvSpPr>
          <p:nvPr>
            <p:ph type="body" idx="1"/>
          </p:nvPr>
        </p:nvSpPr>
        <p:spPr>
          <a:xfrm>
            <a:off x="584794" y="3208283"/>
            <a:ext cx="10972800" cy="1500187"/>
          </a:xfrm>
        </p:spPr>
        <p:txBody>
          <a:bodyPr>
            <a:noAutofit/>
          </a:bodyPr>
          <a:lstStyle/>
          <a:p>
            <a:pPr marL="0" indent="0">
              <a:buNone/>
            </a:pPr>
            <a:r>
              <a:rPr lang="en-US" sz="8000" dirty="0" err="1">
                <a:solidFill>
                  <a:schemeClr val="accent6"/>
                </a:solidFill>
                <a:latin typeface="+mj-lt"/>
              </a:rPr>
              <a:t>iTimekeep</a:t>
            </a:r>
            <a:endParaRPr lang="en-US" sz="8000" dirty="0">
              <a:solidFill>
                <a:schemeClr val="accent6"/>
              </a:solidFill>
              <a:effectLst/>
              <a:latin typeface="+mj-lt"/>
            </a:endParaRPr>
          </a:p>
        </p:txBody>
      </p:sp>
    </p:spTree>
    <p:extLst>
      <p:ext uri="{BB962C8B-B14F-4D97-AF65-F5344CB8AC3E}">
        <p14:creationId xmlns:p14="http://schemas.microsoft.com/office/powerpoint/2010/main" val="2704543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5FB899-67D1-D646-97BE-C692B0A1E020}"/>
              </a:ext>
            </a:extLst>
          </p:cNvPr>
          <p:cNvSpPr>
            <a:spLocks noGrp="1"/>
          </p:cNvSpPr>
          <p:nvPr>
            <p:ph type="title"/>
          </p:nvPr>
        </p:nvSpPr>
        <p:spPr/>
        <p:txBody>
          <a:bodyPr>
            <a:noAutofit/>
          </a:bodyPr>
          <a:lstStyle/>
          <a:p>
            <a:pPr algn="ctr"/>
            <a:r>
              <a:rPr lang="en-US" sz="3600" b="1" spc="600" dirty="0" err="1">
                <a:latin typeface="+mn-lt"/>
              </a:rPr>
              <a:t>iTIMEKEEP</a:t>
            </a:r>
            <a:endParaRPr lang="en-US" sz="3600" b="1" spc="600" dirty="0">
              <a:effectLst/>
              <a:latin typeface="+mn-lt"/>
            </a:endParaRPr>
          </a:p>
        </p:txBody>
      </p:sp>
      <p:sp>
        <p:nvSpPr>
          <p:cNvPr id="6" name="Subtitle 5">
            <a:extLst>
              <a:ext uri="{FF2B5EF4-FFF2-40B4-BE49-F238E27FC236}">
                <a16:creationId xmlns:a16="http://schemas.microsoft.com/office/drawing/2014/main" id="{19A22208-7266-6E45-B5D5-C9E789839D83}"/>
              </a:ext>
            </a:extLst>
          </p:cNvPr>
          <p:cNvSpPr>
            <a:spLocks noGrp="1"/>
          </p:cNvSpPr>
          <p:nvPr>
            <p:ph idx="1"/>
          </p:nvPr>
        </p:nvSpPr>
        <p:spPr>
          <a:xfrm>
            <a:off x="612202" y="1678481"/>
            <a:ext cx="4832158" cy="7452072"/>
          </a:xfrm>
        </p:spPr>
        <p:txBody>
          <a:bodyPr>
            <a:noAutofit/>
          </a:bodyPr>
          <a:lstStyle/>
          <a:p>
            <a:pPr marL="0" indent="0">
              <a:buNone/>
            </a:pPr>
            <a:r>
              <a:rPr lang="en-US" sz="3200" dirty="0">
                <a:solidFill>
                  <a:schemeClr val="tx2"/>
                </a:solidFill>
                <a:latin typeface="+mn-lt"/>
              </a:rPr>
              <a:t>Start capturing time right away by quickly creating temporary matters.</a:t>
            </a:r>
            <a:endParaRPr lang="en-US" sz="3200" dirty="0">
              <a:solidFill>
                <a:schemeClr val="accent1"/>
              </a:solidFill>
              <a:latin typeface="+mn-lt"/>
            </a:endParaRPr>
          </a:p>
          <a:p>
            <a:pPr marL="0" indent="0">
              <a:lnSpc>
                <a:spcPct val="100000"/>
              </a:lnSpc>
              <a:buNone/>
            </a:pPr>
            <a:r>
              <a:rPr lang="en-US" sz="1800" dirty="0">
                <a:latin typeface="+mj-lt"/>
              </a:rPr>
              <a:t>Temporary matters can now be used in any draft timecard while waiting to obtain the final matter information. When ready, just convert the temporary matter to the actual one, and all entries will be automatically transferred. </a:t>
            </a:r>
            <a:endParaRPr lang="en-US" sz="1800" dirty="0">
              <a:effectLst/>
              <a:latin typeface="+mj-lt"/>
            </a:endParaRPr>
          </a:p>
        </p:txBody>
      </p:sp>
      <p:grpSp>
        <p:nvGrpSpPr>
          <p:cNvPr id="7" name="Group 6">
            <a:extLst>
              <a:ext uri="{FF2B5EF4-FFF2-40B4-BE49-F238E27FC236}">
                <a16:creationId xmlns:a16="http://schemas.microsoft.com/office/drawing/2014/main" id="{A8E0F24F-EE12-2A46-ADEC-DFC72937F23F}"/>
              </a:ext>
            </a:extLst>
          </p:cNvPr>
          <p:cNvGrpSpPr/>
          <p:nvPr/>
        </p:nvGrpSpPr>
        <p:grpSpPr>
          <a:xfrm>
            <a:off x="4996083" y="1575077"/>
            <a:ext cx="6930530" cy="4158318"/>
            <a:chOff x="4996083" y="1575077"/>
            <a:chExt cx="6930530" cy="4158318"/>
          </a:xfrm>
        </p:grpSpPr>
        <p:pic>
          <p:nvPicPr>
            <p:cNvPr id="3" name="Picture 2" descr="A screenshot of a computer screen&#10;&#10;Description automatically generated">
              <a:extLst>
                <a:ext uri="{FF2B5EF4-FFF2-40B4-BE49-F238E27FC236}">
                  <a16:creationId xmlns:a16="http://schemas.microsoft.com/office/drawing/2014/main" id="{E158F123-3654-3D46-9AB0-E7E672C2B605}"/>
                </a:ext>
              </a:extLst>
            </p:cNvPr>
            <p:cNvPicPr>
              <a:picLocks noChangeAspect="1"/>
            </p:cNvPicPr>
            <p:nvPr/>
          </p:nvPicPr>
          <p:blipFill>
            <a:blip r:embed="rId3"/>
            <a:stretch>
              <a:fillRect/>
            </a:stretch>
          </p:blipFill>
          <p:spPr>
            <a:xfrm>
              <a:off x="4996083" y="1575077"/>
              <a:ext cx="6930530" cy="4158318"/>
            </a:xfrm>
            <a:prstGeom prst="rect">
              <a:avLst/>
            </a:prstGeom>
          </p:spPr>
        </p:pic>
        <p:pic>
          <p:nvPicPr>
            <p:cNvPr id="4" name="Picture 3">
              <a:extLst>
                <a:ext uri="{FF2B5EF4-FFF2-40B4-BE49-F238E27FC236}">
                  <a16:creationId xmlns:a16="http://schemas.microsoft.com/office/drawing/2014/main" id="{1565A2F7-ABEA-4C40-BDAE-B35932600F87}"/>
                </a:ext>
              </a:extLst>
            </p:cNvPr>
            <p:cNvPicPr>
              <a:picLocks noChangeAspect="1"/>
            </p:cNvPicPr>
            <p:nvPr/>
          </p:nvPicPr>
          <p:blipFill rotWithShape="1">
            <a:blip r:embed="rId4"/>
            <a:srcRect l="11065" r="6590"/>
            <a:stretch/>
          </p:blipFill>
          <p:spPr>
            <a:xfrm>
              <a:off x="5910607" y="1904553"/>
              <a:ext cx="5156461" cy="3271780"/>
            </a:xfrm>
            <a:prstGeom prst="rect">
              <a:avLst/>
            </a:prstGeom>
          </p:spPr>
        </p:pic>
      </p:grpSp>
    </p:spTree>
    <p:extLst>
      <p:ext uri="{BB962C8B-B14F-4D97-AF65-F5344CB8AC3E}">
        <p14:creationId xmlns:p14="http://schemas.microsoft.com/office/powerpoint/2010/main" val="967753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9A22208-7266-6E45-B5D5-C9E789839D83}"/>
              </a:ext>
            </a:extLst>
          </p:cNvPr>
          <p:cNvSpPr>
            <a:spLocks noGrp="1"/>
          </p:cNvSpPr>
          <p:nvPr>
            <p:ph idx="1"/>
          </p:nvPr>
        </p:nvSpPr>
        <p:spPr>
          <a:xfrm>
            <a:off x="7741270" y="1825625"/>
            <a:ext cx="3857173" cy="3981450"/>
          </a:xfrm>
        </p:spPr>
        <p:txBody>
          <a:bodyPr>
            <a:noAutofit/>
          </a:bodyPr>
          <a:lstStyle/>
          <a:p>
            <a:pPr marL="0" indent="0">
              <a:buNone/>
            </a:pPr>
            <a:r>
              <a:rPr lang="en-US" sz="3200" dirty="0">
                <a:solidFill>
                  <a:schemeClr val="tx2"/>
                </a:solidFill>
                <a:latin typeface="Calibri" panose="020F0502020204030204" pitchFamily="34" charset="0"/>
                <a:cs typeface="Calibri" panose="020F0502020204030204" pitchFamily="34" charset="0"/>
              </a:rPr>
              <a:t>Submit and release time the way it best fits your workflow.</a:t>
            </a:r>
          </a:p>
          <a:p>
            <a:pPr marL="0" indent="0">
              <a:buNone/>
            </a:pPr>
            <a:r>
              <a:rPr lang="en-US" sz="1800" dirty="0" err="1">
                <a:latin typeface="+mj-lt"/>
              </a:rPr>
              <a:t>iTimekeep</a:t>
            </a:r>
            <a:r>
              <a:rPr lang="en-US" sz="1800" dirty="0">
                <a:latin typeface="+mj-lt"/>
              </a:rPr>
              <a:t> makes it easier and quicker to select entries for a given time period that you want to submit and release – one at a time, by the day, by the week, etc. Simply apply a filter, select the appropriate entries and release. </a:t>
            </a:r>
            <a:endParaRPr lang="en-US" sz="1800" dirty="0">
              <a:effectLst/>
              <a:latin typeface="+mj-lt"/>
            </a:endParaRPr>
          </a:p>
        </p:txBody>
      </p:sp>
      <p:sp>
        <p:nvSpPr>
          <p:cNvPr id="9" name="Title 4">
            <a:extLst>
              <a:ext uri="{FF2B5EF4-FFF2-40B4-BE49-F238E27FC236}">
                <a16:creationId xmlns:a16="http://schemas.microsoft.com/office/drawing/2014/main" id="{D9B69C16-A221-C54F-ADBD-6788F2D638A8}"/>
              </a:ext>
            </a:extLst>
          </p:cNvPr>
          <p:cNvSpPr txBox="1">
            <a:spLocks/>
          </p:cNvSpPr>
          <p:nvPr/>
        </p:nvSpPr>
        <p:spPr>
          <a:xfrm>
            <a:off x="517611" y="81347"/>
            <a:ext cx="1083618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rgbClr val="24662D"/>
                </a:solidFill>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pPr algn="ctr"/>
            <a:r>
              <a:rPr lang="en-US" sz="3600" b="1" spc="600" dirty="0" err="1">
                <a:solidFill>
                  <a:schemeClr val="accent6"/>
                </a:solidFill>
                <a:latin typeface="+mn-lt"/>
              </a:rPr>
              <a:t>iTIMEKEEP</a:t>
            </a:r>
            <a:endParaRPr lang="en-US" sz="3600" b="1" spc="600" dirty="0">
              <a:solidFill>
                <a:schemeClr val="accent6"/>
              </a:solidFill>
              <a:latin typeface="+mn-lt"/>
            </a:endParaRPr>
          </a:p>
        </p:txBody>
      </p:sp>
      <p:sp>
        <p:nvSpPr>
          <p:cNvPr id="7" name="Rectangle 6">
            <a:extLst>
              <a:ext uri="{FF2B5EF4-FFF2-40B4-BE49-F238E27FC236}">
                <a16:creationId xmlns:a16="http://schemas.microsoft.com/office/drawing/2014/main" id="{805AFB52-845F-D240-87B4-C6639D124624}"/>
              </a:ext>
            </a:extLst>
          </p:cNvPr>
          <p:cNvSpPr/>
          <p:nvPr/>
        </p:nvSpPr>
        <p:spPr>
          <a:xfrm>
            <a:off x="1000989" y="2133201"/>
            <a:ext cx="243839" cy="1938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2DC326-BB6D-414D-82BD-B2701142E3C7}"/>
              </a:ext>
            </a:extLst>
          </p:cNvPr>
          <p:cNvSpPr/>
          <p:nvPr/>
        </p:nvSpPr>
        <p:spPr>
          <a:xfrm>
            <a:off x="1000989" y="1943150"/>
            <a:ext cx="243839" cy="190052"/>
          </a:xfrm>
          <a:prstGeom prst="rect">
            <a:avLst/>
          </a:prstGeom>
          <a:gradFill flip="none" rotWithShape="1">
            <a:gsLst>
              <a:gs pos="0">
                <a:srgbClr val="B3C82D"/>
              </a:gs>
              <a:gs pos="100000">
                <a:srgbClr val="D7EA57"/>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C278ACC-D83F-1149-849A-ABCE905AA23F}"/>
              </a:ext>
            </a:extLst>
          </p:cNvPr>
          <p:cNvGrpSpPr/>
          <p:nvPr/>
        </p:nvGrpSpPr>
        <p:grpSpPr>
          <a:xfrm>
            <a:off x="0" y="1397969"/>
            <a:ext cx="6930530" cy="4158318"/>
            <a:chOff x="0" y="1575077"/>
            <a:chExt cx="6930530" cy="4158318"/>
          </a:xfrm>
        </p:grpSpPr>
        <p:pic>
          <p:nvPicPr>
            <p:cNvPr id="13" name="Picture 12" descr="A screenshot of a computer screen&#10;&#10;Description automatically generated">
              <a:extLst>
                <a:ext uri="{FF2B5EF4-FFF2-40B4-BE49-F238E27FC236}">
                  <a16:creationId xmlns:a16="http://schemas.microsoft.com/office/drawing/2014/main" id="{47840EC1-27B5-2841-86D4-3811B03CDEA2}"/>
                </a:ext>
              </a:extLst>
            </p:cNvPr>
            <p:cNvPicPr>
              <a:picLocks noChangeAspect="1"/>
            </p:cNvPicPr>
            <p:nvPr/>
          </p:nvPicPr>
          <p:blipFill>
            <a:blip r:embed="rId3"/>
            <a:stretch>
              <a:fillRect/>
            </a:stretch>
          </p:blipFill>
          <p:spPr>
            <a:xfrm>
              <a:off x="0" y="1575077"/>
              <a:ext cx="6930530" cy="4158318"/>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EC59F1FD-3424-7045-83ED-0293869757A9}"/>
                </a:ext>
              </a:extLst>
            </p:cNvPr>
            <p:cNvPicPr>
              <a:picLocks noChangeAspect="1"/>
            </p:cNvPicPr>
            <p:nvPr/>
          </p:nvPicPr>
          <p:blipFill rotWithShape="1">
            <a:blip r:embed="rId4"/>
            <a:srcRect l="9487" r="7894" b="861"/>
            <a:stretch/>
          </p:blipFill>
          <p:spPr>
            <a:xfrm>
              <a:off x="914400" y="1890460"/>
              <a:ext cx="5171872" cy="3277827"/>
            </a:xfrm>
            <a:prstGeom prst="rect">
              <a:avLst/>
            </a:prstGeom>
          </p:spPr>
        </p:pic>
      </p:grpSp>
      <p:grpSp>
        <p:nvGrpSpPr>
          <p:cNvPr id="4" name="Group 3">
            <a:extLst>
              <a:ext uri="{FF2B5EF4-FFF2-40B4-BE49-F238E27FC236}">
                <a16:creationId xmlns:a16="http://schemas.microsoft.com/office/drawing/2014/main" id="{98019222-50CA-434C-AED2-CBAA09465126}"/>
              </a:ext>
            </a:extLst>
          </p:cNvPr>
          <p:cNvGrpSpPr/>
          <p:nvPr/>
        </p:nvGrpSpPr>
        <p:grpSpPr>
          <a:xfrm>
            <a:off x="5793766" y="2456248"/>
            <a:ext cx="1689390" cy="3277828"/>
            <a:chOff x="5793766" y="2456248"/>
            <a:chExt cx="1689390" cy="3277828"/>
          </a:xfrm>
        </p:grpSpPr>
        <p:pic>
          <p:nvPicPr>
            <p:cNvPr id="3" name="Picture 2" descr="A screenshot of a cell phone&#10;&#10;Description automatically generated">
              <a:extLst>
                <a:ext uri="{FF2B5EF4-FFF2-40B4-BE49-F238E27FC236}">
                  <a16:creationId xmlns:a16="http://schemas.microsoft.com/office/drawing/2014/main" id="{038297A1-0EE6-DA48-9E28-58AB5336F4C4}"/>
                </a:ext>
              </a:extLst>
            </p:cNvPr>
            <p:cNvPicPr>
              <a:picLocks noChangeAspect="1"/>
            </p:cNvPicPr>
            <p:nvPr/>
          </p:nvPicPr>
          <p:blipFill>
            <a:blip r:embed="rId5"/>
            <a:stretch>
              <a:fillRect/>
            </a:stretch>
          </p:blipFill>
          <p:spPr>
            <a:xfrm>
              <a:off x="5909713" y="2523612"/>
              <a:ext cx="1457497" cy="3154390"/>
            </a:xfrm>
            <a:prstGeom prst="rect">
              <a:avLst/>
            </a:prstGeom>
          </p:spPr>
        </p:pic>
        <p:pic>
          <p:nvPicPr>
            <p:cNvPr id="14" name="Picture 13">
              <a:extLst>
                <a:ext uri="{FF2B5EF4-FFF2-40B4-BE49-F238E27FC236}">
                  <a16:creationId xmlns:a16="http://schemas.microsoft.com/office/drawing/2014/main" id="{7FBA7A1B-06F6-964A-A769-D5CEA9B3622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93766" y="2456248"/>
              <a:ext cx="1689390" cy="3277828"/>
            </a:xfrm>
            <a:prstGeom prst="rect">
              <a:avLst/>
            </a:prstGeom>
          </p:spPr>
        </p:pic>
      </p:grpSp>
    </p:spTree>
    <p:extLst>
      <p:ext uri="{BB962C8B-B14F-4D97-AF65-F5344CB8AC3E}">
        <p14:creationId xmlns:p14="http://schemas.microsoft.com/office/powerpoint/2010/main" val="1379559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9A22208-7266-6E45-B5D5-C9E789839D83}"/>
              </a:ext>
            </a:extLst>
          </p:cNvPr>
          <p:cNvSpPr>
            <a:spLocks noGrp="1"/>
          </p:cNvSpPr>
          <p:nvPr>
            <p:ph idx="1"/>
          </p:nvPr>
        </p:nvSpPr>
        <p:spPr>
          <a:xfrm>
            <a:off x="6820395" y="2025239"/>
            <a:ext cx="4853049" cy="3578882"/>
          </a:xfrm>
        </p:spPr>
        <p:txBody>
          <a:bodyPr>
            <a:noAutofit/>
          </a:bodyPr>
          <a:lstStyle/>
          <a:p>
            <a:pPr marL="0" indent="0">
              <a:buNone/>
            </a:pPr>
            <a:r>
              <a:rPr lang="en-US" sz="3200" dirty="0">
                <a:solidFill>
                  <a:schemeClr val="tx2"/>
                </a:solidFill>
                <a:latin typeface="+mn-lt"/>
              </a:rPr>
              <a:t>Find the matter you need, simpler and faster.</a:t>
            </a:r>
            <a:endParaRPr lang="en-US" sz="3200" dirty="0">
              <a:solidFill>
                <a:schemeClr val="accent1"/>
              </a:solidFill>
              <a:latin typeface="+mn-lt"/>
            </a:endParaRPr>
          </a:p>
          <a:p>
            <a:pPr marL="0" indent="0">
              <a:buNone/>
            </a:pPr>
            <a:r>
              <a:rPr lang="en-US" sz="1800" dirty="0">
                <a:latin typeface="+mj-lt"/>
              </a:rPr>
              <a:t>The intuitive and modern search experience in </a:t>
            </a:r>
            <a:r>
              <a:rPr lang="en-US" sz="1800" dirty="0" err="1">
                <a:latin typeface="+mj-lt"/>
              </a:rPr>
              <a:t>iTimekeep</a:t>
            </a:r>
            <a:r>
              <a:rPr lang="en-US" sz="1800" dirty="0">
                <a:latin typeface="+mj-lt"/>
              </a:rPr>
              <a:t> has been enhanced so that you can now type any words, in any order, that are contained in the matter or client (name, number, description, etc.) and immediately be presented with a list of matters matching that criteria. </a:t>
            </a:r>
            <a:endParaRPr lang="en-US" sz="1800" dirty="0">
              <a:effectLst/>
              <a:latin typeface="+mj-lt"/>
            </a:endParaRPr>
          </a:p>
        </p:txBody>
      </p:sp>
      <p:sp>
        <p:nvSpPr>
          <p:cNvPr id="9" name="Title 4">
            <a:extLst>
              <a:ext uri="{FF2B5EF4-FFF2-40B4-BE49-F238E27FC236}">
                <a16:creationId xmlns:a16="http://schemas.microsoft.com/office/drawing/2014/main" id="{D9B69C16-A221-C54F-ADBD-6788F2D638A8}"/>
              </a:ext>
            </a:extLst>
          </p:cNvPr>
          <p:cNvSpPr txBox="1">
            <a:spLocks/>
          </p:cNvSpPr>
          <p:nvPr/>
        </p:nvSpPr>
        <p:spPr>
          <a:xfrm>
            <a:off x="517611" y="81347"/>
            <a:ext cx="1083618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rgbClr val="24662D"/>
                </a:solidFill>
                <a:latin typeface="Lato Light" panose="020F0302020204030203" pitchFamily="34" charset="77"/>
                <a:ea typeface="Helvetica Neue Condensed" panose="02000503000000020004" pitchFamily="2" charset="0"/>
                <a:cs typeface="Helvetica Neue Condensed" panose="02000503000000020004" pitchFamily="2" charset="0"/>
              </a:defRPr>
            </a:lvl1pPr>
          </a:lstStyle>
          <a:p>
            <a:pPr algn="ctr"/>
            <a:r>
              <a:rPr lang="en-US" sz="3600" b="1" spc="600" dirty="0" err="1">
                <a:solidFill>
                  <a:schemeClr val="accent6"/>
                </a:solidFill>
                <a:latin typeface="+mn-lt"/>
              </a:rPr>
              <a:t>iTIMEKEEP</a:t>
            </a:r>
            <a:endParaRPr lang="en-US" sz="3600" b="1" spc="600" dirty="0">
              <a:solidFill>
                <a:schemeClr val="accent6"/>
              </a:solidFill>
              <a:latin typeface="+mn-lt"/>
            </a:endParaRPr>
          </a:p>
        </p:txBody>
      </p:sp>
      <p:pic>
        <p:nvPicPr>
          <p:cNvPr id="11" name="Picture 10" descr="A screenshot of a computer screen&#10;&#10;Description automatically generated">
            <a:extLst>
              <a:ext uri="{FF2B5EF4-FFF2-40B4-BE49-F238E27FC236}">
                <a16:creationId xmlns:a16="http://schemas.microsoft.com/office/drawing/2014/main" id="{E3A4FEDE-C3AE-1647-91D3-666A05C5D638}"/>
              </a:ext>
            </a:extLst>
          </p:cNvPr>
          <p:cNvPicPr>
            <a:picLocks noChangeAspect="1"/>
          </p:cNvPicPr>
          <p:nvPr/>
        </p:nvPicPr>
        <p:blipFill>
          <a:blip r:embed="rId3"/>
          <a:stretch>
            <a:fillRect/>
          </a:stretch>
        </p:blipFill>
        <p:spPr>
          <a:xfrm>
            <a:off x="403049" y="1397969"/>
            <a:ext cx="6930530" cy="4158318"/>
          </a:xfrm>
          <a:prstGeom prst="rect">
            <a:avLst/>
          </a:prstGeom>
        </p:spPr>
      </p:pic>
      <p:pic>
        <p:nvPicPr>
          <p:cNvPr id="13" name="Picture 12" descr="A screenshot of a social media post&#10;&#10;Description automatically generated">
            <a:extLst>
              <a:ext uri="{FF2B5EF4-FFF2-40B4-BE49-F238E27FC236}">
                <a16:creationId xmlns:a16="http://schemas.microsoft.com/office/drawing/2014/main" id="{AB08EA2D-7CF7-2C4F-9A9B-F70AF7027F62}"/>
              </a:ext>
            </a:extLst>
          </p:cNvPr>
          <p:cNvPicPr>
            <a:picLocks noChangeAspect="1"/>
          </p:cNvPicPr>
          <p:nvPr/>
        </p:nvPicPr>
        <p:blipFill rotWithShape="1">
          <a:blip r:embed="rId4"/>
          <a:srcRect l="11729" r="11333"/>
          <a:stretch/>
        </p:blipFill>
        <p:spPr>
          <a:xfrm>
            <a:off x="1318437" y="1723947"/>
            <a:ext cx="5160335" cy="3266267"/>
          </a:xfrm>
          <a:prstGeom prst="rect">
            <a:avLst/>
          </a:prstGeom>
        </p:spPr>
      </p:pic>
    </p:spTree>
    <p:extLst>
      <p:ext uri="{BB962C8B-B14F-4D97-AF65-F5344CB8AC3E}">
        <p14:creationId xmlns:p14="http://schemas.microsoft.com/office/powerpoint/2010/main" val="3485631328"/>
      </p:ext>
    </p:extLst>
  </p:cSld>
  <p:clrMapOvr>
    <a:masterClrMapping/>
  </p:clrMapOvr>
</p:sld>
</file>

<file path=ppt/theme/theme1.xml><?xml version="1.0" encoding="utf-8"?>
<a:theme xmlns:a="http://schemas.openxmlformats.org/drawingml/2006/main" name="Bellefield Master">
  <a:themeElements>
    <a:clrScheme name="Aderant 2020 Colors">
      <a:dk1>
        <a:srgbClr val="000000"/>
      </a:dk1>
      <a:lt1>
        <a:srgbClr val="FFFFFF"/>
      </a:lt1>
      <a:dk2>
        <a:srgbClr val="B30838"/>
      </a:dk2>
      <a:lt2>
        <a:srgbClr val="939CA1"/>
      </a:lt2>
      <a:accent1>
        <a:srgbClr val="0782C2"/>
      </a:accent1>
      <a:accent2>
        <a:srgbClr val="4DB9EF"/>
      </a:accent2>
      <a:accent3>
        <a:srgbClr val="088FB3"/>
      </a:accent3>
      <a:accent4>
        <a:srgbClr val="057877"/>
      </a:accent4>
      <a:accent5>
        <a:srgbClr val="FBAE2F"/>
      </a:accent5>
      <a:accent6>
        <a:srgbClr val="2A2E79"/>
      </a:accent6>
      <a:hlink>
        <a:srgbClr val="1E568A"/>
      </a:hlink>
      <a:folHlink>
        <a:srgbClr val="0E516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F-Slide-Master-2019-v2" id="{36FD6396-4533-4143-9F5D-EDB5EA47D3EA}" vid="{94C04EC7-C6D8-FB47-B0D2-9D59C562CC4D}"/>
    </a:ext>
  </a:extLst>
</a:theme>
</file>

<file path=ppt/theme/theme2.xml><?xml version="1.0" encoding="utf-8"?>
<a:theme xmlns:a="http://schemas.openxmlformats.org/drawingml/2006/main" name="iTimeKeep Master">
  <a:themeElements>
    <a:clrScheme name="Aderant 2020 Colors">
      <a:dk1>
        <a:srgbClr val="000000"/>
      </a:dk1>
      <a:lt1>
        <a:srgbClr val="FFFFFF"/>
      </a:lt1>
      <a:dk2>
        <a:srgbClr val="B30838"/>
      </a:dk2>
      <a:lt2>
        <a:srgbClr val="939CA1"/>
      </a:lt2>
      <a:accent1>
        <a:srgbClr val="0782C2"/>
      </a:accent1>
      <a:accent2>
        <a:srgbClr val="4DB9EF"/>
      </a:accent2>
      <a:accent3>
        <a:srgbClr val="088FB3"/>
      </a:accent3>
      <a:accent4>
        <a:srgbClr val="057877"/>
      </a:accent4>
      <a:accent5>
        <a:srgbClr val="FBAE2F"/>
      </a:accent5>
      <a:accent6>
        <a:srgbClr val="2A2E79"/>
      </a:accent6>
      <a:hlink>
        <a:srgbClr val="1E568A"/>
      </a:hlink>
      <a:folHlink>
        <a:srgbClr val="0E516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F-Slide-Master-2019-v2" id="{36FD6396-4533-4143-9F5D-EDB5EA47D3EA}" vid="{A81D33E1-BE00-7849-A5B3-4E2C1ECFCF47}"/>
    </a:ext>
  </a:extLst>
</a:theme>
</file>

<file path=ppt/theme/theme3.xml><?xml version="1.0" encoding="utf-8"?>
<a:theme xmlns:a="http://schemas.openxmlformats.org/drawingml/2006/main" name="OCG Master">
  <a:themeElements>
    <a:clrScheme name="Aderant 2020 Colors">
      <a:dk1>
        <a:srgbClr val="000000"/>
      </a:dk1>
      <a:lt1>
        <a:srgbClr val="FFFFFF"/>
      </a:lt1>
      <a:dk2>
        <a:srgbClr val="B30838"/>
      </a:dk2>
      <a:lt2>
        <a:srgbClr val="939CA1"/>
      </a:lt2>
      <a:accent1>
        <a:srgbClr val="0782C2"/>
      </a:accent1>
      <a:accent2>
        <a:srgbClr val="4DB9EF"/>
      </a:accent2>
      <a:accent3>
        <a:srgbClr val="088FB3"/>
      </a:accent3>
      <a:accent4>
        <a:srgbClr val="057877"/>
      </a:accent4>
      <a:accent5>
        <a:srgbClr val="FBAE2F"/>
      </a:accent5>
      <a:accent6>
        <a:srgbClr val="2A2E79"/>
      </a:accent6>
      <a:hlink>
        <a:srgbClr val="1E568A"/>
      </a:hlink>
      <a:folHlink>
        <a:srgbClr val="0E516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F-Slide-Master-2019-v2" id="{36FD6396-4533-4143-9F5D-EDB5EA47D3EA}" vid="{0A9CA7AD-341E-1D47-A067-0262A94F1914}"/>
    </a:ext>
  </a:extLst>
</a:theme>
</file>

<file path=ppt/theme/theme4.xml><?xml version="1.0" encoding="utf-8"?>
<a:theme xmlns:a="http://schemas.openxmlformats.org/drawingml/2006/main" name="1_Bellefield Master">
  <a:themeElements>
    <a:clrScheme name="Aderant 2020 Colors">
      <a:dk1>
        <a:srgbClr val="000000"/>
      </a:dk1>
      <a:lt1>
        <a:srgbClr val="FFFFFF"/>
      </a:lt1>
      <a:dk2>
        <a:srgbClr val="B30838"/>
      </a:dk2>
      <a:lt2>
        <a:srgbClr val="939CA1"/>
      </a:lt2>
      <a:accent1>
        <a:srgbClr val="0782C2"/>
      </a:accent1>
      <a:accent2>
        <a:srgbClr val="4DB9EF"/>
      </a:accent2>
      <a:accent3>
        <a:srgbClr val="088FB3"/>
      </a:accent3>
      <a:accent4>
        <a:srgbClr val="057877"/>
      </a:accent4>
      <a:accent5>
        <a:srgbClr val="FBAE2F"/>
      </a:accent5>
      <a:accent6>
        <a:srgbClr val="2A2E79"/>
      </a:accent6>
      <a:hlink>
        <a:srgbClr val="1E568A"/>
      </a:hlink>
      <a:folHlink>
        <a:srgbClr val="0E516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F-Slide-Master-2019-v2" id="{36FD6396-4533-4143-9F5D-EDB5EA47D3EA}" vid="{197D9850-EFEE-4143-B4E5-B63E17D927D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D6DDE162D6A184FAAFEAC7C01071A5E" ma:contentTypeVersion="12" ma:contentTypeDescription="Create a new document." ma:contentTypeScope="" ma:versionID="ba20df1bf4b5b8e0081302cdc61c0c0d">
  <xsd:schema xmlns:xsd="http://www.w3.org/2001/XMLSchema" xmlns:xs="http://www.w3.org/2001/XMLSchema" xmlns:p="http://schemas.microsoft.com/office/2006/metadata/properties" xmlns:ns3="384e9192-2835-4656-8220-a70b34ac5782" xmlns:ns4="9ff7cc18-edfd-4aab-b111-069433775ff7" targetNamespace="http://schemas.microsoft.com/office/2006/metadata/properties" ma:root="true" ma:fieldsID="e150ab7d9449149dbec4abf9054d5bdb" ns3:_="" ns4:_="">
    <xsd:import namespace="384e9192-2835-4656-8220-a70b34ac5782"/>
    <xsd:import namespace="9ff7cc18-edfd-4aab-b111-069433775ff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4e9192-2835-4656-8220-a70b34ac57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f7cc18-edfd-4aab-b111-069433775ff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BF39034-F0F2-4670-8F1C-AC6F611F5B15}">
  <ds:schemaRefs>
    <ds:schemaRef ds:uri="http://schemas.microsoft.com/sharepoint/v3/contenttype/forms"/>
  </ds:schemaRefs>
</ds:datastoreItem>
</file>

<file path=customXml/itemProps2.xml><?xml version="1.0" encoding="utf-8"?>
<ds:datastoreItem xmlns:ds="http://schemas.openxmlformats.org/officeDocument/2006/customXml" ds:itemID="{FEB7994D-CD43-4430-A8EB-7A6796C34E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4e9192-2835-4656-8220-a70b34ac5782"/>
    <ds:schemaRef ds:uri="9ff7cc18-edfd-4aab-b111-069433775f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5D6193-C97D-4C55-8D6E-8CF646091AA6}">
  <ds:schemaRefs>
    <ds:schemaRef ds:uri="http://www.w3.org/XML/1998/namespace"/>
    <ds:schemaRef ds:uri="http://schemas.microsoft.com/office/2006/documentManagement/types"/>
    <ds:schemaRef ds:uri="384e9192-2835-4656-8220-a70b34ac5782"/>
    <ds:schemaRef ds:uri="http://purl.org/dc/elements/1.1/"/>
    <ds:schemaRef ds:uri="http://schemas.microsoft.com/office/infopath/2007/PartnerControls"/>
    <ds:schemaRef ds:uri="http://purl.org/dc/terms/"/>
    <ds:schemaRef ds:uri="http://schemas.openxmlformats.org/package/2006/metadata/core-properties"/>
    <ds:schemaRef ds:uri="9ff7cc18-edfd-4aab-b111-069433775ff7"/>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Bellefield Master</Template>
  <TotalTime>10496</TotalTime>
  <Words>719</Words>
  <Application>Microsoft Macintosh PowerPoint</Application>
  <PresentationFormat>Widescreen</PresentationFormat>
  <Paragraphs>52</Paragraphs>
  <Slides>17</Slides>
  <Notes>9</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17</vt:i4>
      </vt:variant>
    </vt:vector>
  </HeadingPairs>
  <TitlesOfParts>
    <vt:vector size="28" baseType="lpstr">
      <vt:lpstr>Arial</vt:lpstr>
      <vt:lpstr>Calibri</vt:lpstr>
      <vt:lpstr>Calibri Light</vt:lpstr>
      <vt:lpstr>Gill Sans</vt:lpstr>
      <vt:lpstr>Helvetica Neue</vt:lpstr>
      <vt:lpstr>Lato</vt:lpstr>
      <vt:lpstr>Lato Light</vt:lpstr>
      <vt:lpstr>Bellefield Master</vt:lpstr>
      <vt:lpstr>iTimeKeep Master</vt:lpstr>
      <vt:lpstr>OCG Master</vt:lpstr>
      <vt:lpstr>1_Bellefield Master</vt:lpstr>
      <vt:lpstr>iTimekeep  and OCG Live™  March 2020 Product  Release</vt:lpstr>
      <vt:lpstr>Our Vision:</vt:lpstr>
      <vt:lpstr>PowerPoint Presentation</vt:lpstr>
      <vt:lpstr>PowerPoint Presentation</vt:lpstr>
      <vt:lpstr>PowerPoint Presentation</vt:lpstr>
      <vt:lpstr>WHAT’S NEW</vt:lpstr>
      <vt:lpstr>iTIMEKEEP</vt:lpstr>
      <vt:lpstr>PowerPoint Presentation</vt:lpstr>
      <vt:lpstr>PowerPoint Presentation</vt:lpstr>
      <vt:lpstr>PowerPoint Presentation</vt:lpstr>
      <vt:lpstr>PowerPoint Presentation</vt:lpstr>
      <vt:lpstr>PowerPoint Presentation</vt:lpstr>
      <vt:lpstr>WHAT’S NEW</vt:lpstr>
      <vt:lpstr>OCG LIVE</vt:lpstr>
      <vt:lpstr>OCG LIVE</vt:lpstr>
      <vt:lpstr>OCG LIVE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2019 Product Release</dc:title>
  <dc:creator>Gabriela Isturiz (Bellefield)</dc:creator>
  <cp:lastModifiedBy>Lisa Wang</cp:lastModifiedBy>
  <cp:revision>91</cp:revision>
  <cp:lastPrinted>1601-01-01T00:00:00Z</cp:lastPrinted>
  <dcterms:created xsi:type="dcterms:W3CDTF">2019-07-17T04:43:10Z</dcterms:created>
  <dcterms:modified xsi:type="dcterms:W3CDTF">2020-03-20T17:08:21Z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0x0101006D6DDE162D6A184FAAFEAC7C01071A5E</vt:lpwstr>
  </property>
  <property fmtid="{D5CDD505-2E9C-101B-9397-08002B2CF9AE}" pid="3" name="TaxKeyword">
    <vt:lpwstr/>
  </property>
</Properties>
</file>