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comment1.xml" ContentType="application/vnd.openxmlformats-officedocument.presentationml.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751" r:id="rId4"/>
    <p:sldMasterId id="2147483755" r:id="rId5"/>
    <p:sldMasterId id="2147483708" r:id="rId6"/>
    <p:sldMasterId id="2147483722" r:id="rId7"/>
    <p:sldMasterId id="2147483736" r:id="rId8"/>
  </p:sldMasterIdLst>
  <p:notesMasterIdLst>
    <p:notesMasterId r:id="rId38"/>
  </p:notesMasterIdLst>
  <p:sldIdLst>
    <p:sldId id="492" r:id="rId9"/>
    <p:sldId id="496" r:id="rId10"/>
    <p:sldId id="414" r:id="rId11"/>
    <p:sldId id="411" r:id="rId12"/>
    <p:sldId id="412" r:id="rId13"/>
    <p:sldId id="413" r:id="rId14"/>
    <p:sldId id="406" r:id="rId15"/>
    <p:sldId id="463" r:id="rId16"/>
    <p:sldId id="488" r:id="rId17"/>
    <p:sldId id="491" r:id="rId18"/>
    <p:sldId id="470" r:id="rId19"/>
    <p:sldId id="471" r:id="rId20"/>
    <p:sldId id="473" r:id="rId21"/>
    <p:sldId id="490" r:id="rId22"/>
    <p:sldId id="487" r:id="rId23"/>
    <p:sldId id="495" r:id="rId24"/>
    <p:sldId id="409" r:id="rId25"/>
    <p:sldId id="431" r:id="rId26"/>
    <p:sldId id="477" r:id="rId27"/>
    <p:sldId id="478" r:id="rId28"/>
    <p:sldId id="484" r:id="rId29"/>
    <p:sldId id="485" r:id="rId30"/>
    <p:sldId id="479" r:id="rId31"/>
    <p:sldId id="486" r:id="rId32"/>
    <p:sldId id="483" r:id="rId33"/>
    <p:sldId id="494" r:id="rId34"/>
    <p:sldId id="493" r:id="rId35"/>
    <p:sldId id="497" r:id="rId36"/>
    <p:sldId id="373" r:id="rId37"/>
  </p:sldIdLst>
  <p:sldSz cx="12192000" cy="6858000"/>
  <p:notesSz cx="6858000" cy="1076325"/>
  <p:embeddedFontLst>
    <p:embeddedFont>
      <p:font typeface="Calibri" panose="020F0502020204030204" pitchFamily="34" charset="0"/>
      <p:regular r:id="rId39"/>
      <p:bold r:id="rId40"/>
      <p:italic r:id="rId41"/>
      <p:boldItalic r:id="rId42"/>
    </p:embeddedFont>
    <p:embeddedFont>
      <p:font typeface="Calibri Light" panose="020F0302020204030204" pitchFamily="34" charset="0"/>
      <p:regular r:id="rId43"/>
      <p:italic r:id="rId44"/>
    </p:embeddedFont>
    <p:embeddedFont>
      <p:font typeface="Lato" panose="020F0502020204030203" pitchFamily="34" charset="77"/>
      <p:regular r:id="rId45"/>
      <p:bold r:id="rId46"/>
      <p:italic r:id="rId47"/>
      <p:boldItalic r:id="rId48"/>
    </p:embeddedFont>
    <p:embeddedFont>
      <p:font typeface="Lato Light" panose="020F0302020204030203" pitchFamily="34" charset="77"/>
      <p:regular r:id="rId49"/>
      <p:italic r:id="rId50"/>
    </p:embeddedFont>
    <p:embeddedFont>
      <p:font typeface="Source Sans Pro" panose="020B0503030403020204" pitchFamily="34" charset="77"/>
      <p:regular r:id="rId51"/>
      <p:bold r:id="rId52"/>
      <p:italic r:id="rId53"/>
      <p:boldItalic r:id="rId54"/>
    </p:embeddedFont>
    <p:embeddedFont>
      <p:font typeface="Tahoma" panose="020B0604030504040204" pitchFamily="34" charset="0"/>
      <p:regular r:id="rId55"/>
      <p:bold r:id="rId5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1g84rtfNrbYybrg4cQReJg==" hashData="EyUyq1lXsRp33GRX+PqbqvTZnZwgivrIxRdWybdGBjlFTEyW3KygbLRoasQD91QqI3HrSNz1IHokfpan/hwMxg=="/>
  <p:extLst>
    <p:ext uri="{521415D9-36F7-43E2-AB2F-B90AF26B5E84}">
      <p14:sectionLst xmlns:p14="http://schemas.microsoft.com/office/powerpoint/2010/main">
        <p14:section name="Intro" id="{162C7152-4AAA-0F46-97D7-2C56FFB08BE6}">
          <p14:sldIdLst>
            <p14:sldId id="492"/>
            <p14:sldId id="496"/>
            <p14:sldId id="414"/>
            <p14:sldId id="411"/>
            <p14:sldId id="412"/>
            <p14:sldId id="413"/>
          </p14:sldIdLst>
        </p14:section>
        <p14:section name="iTimekeep" id="{40E8DB23-FE6C-4F90-8BE1-CA48FB9FB952}">
          <p14:sldIdLst>
            <p14:sldId id="406"/>
            <p14:sldId id="463"/>
            <p14:sldId id="488"/>
            <p14:sldId id="491"/>
            <p14:sldId id="470"/>
            <p14:sldId id="471"/>
            <p14:sldId id="473"/>
            <p14:sldId id="490"/>
            <p14:sldId id="487"/>
            <p14:sldId id="495"/>
          </p14:sldIdLst>
        </p14:section>
        <p14:section name="OCG Live" id="{BF0ABD09-E830-4A14-862A-AA84AB773711}">
          <p14:sldIdLst>
            <p14:sldId id="409"/>
            <p14:sldId id="431"/>
            <p14:sldId id="477"/>
            <p14:sldId id="478"/>
          </p14:sldIdLst>
        </p14:section>
        <p14:section name="Thrive" id="{907AF3D5-44B4-46B4-B71D-0A9D8D14B2E6}">
          <p14:sldIdLst>
            <p14:sldId id="484"/>
            <p14:sldId id="485"/>
            <p14:sldId id="479"/>
            <p14:sldId id="486"/>
            <p14:sldId id="483"/>
            <p14:sldId id="494"/>
            <p14:sldId id="493"/>
            <p14:sldId id="497"/>
          </p14:sldIdLst>
        </p14:section>
        <p14:section name="Closing" id="{63D3DDA5-0E2B-4E52-90C2-4221AD69AA59}">
          <p14:sldIdLst>
            <p14:sldId id="373"/>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e Burgess" initials="MB" lastIdx="3" clrIdx="0">
    <p:extLst>
      <p:ext uri="{19B8F6BF-5375-455C-9EA6-DF929625EA0E}">
        <p15:presenceInfo xmlns:p15="http://schemas.microsoft.com/office/powerpoint/2012/main" userId="S::marie.burgess@aderant.com::f1a613d1-b75b-42f5-9efe-d1cc918f4b23" providerId="AD"/>
      </p:ext>
    </p:extLst>
  </p:cmAuthor>
  <p:cmAuthor id="2" name="Brendan Roy" initials="BR" lastIdx="8" clrIdx="1">
    <p:extLst>
      <p:ext uri="{19B8F6BF-5375-455C-9EA6-DF929625EA0E}">
        <p15:presenceInfo xmlns:p15="http://schemas.microsoft.com/office/powerpoint/2012/main" userId="S::brendan.roy@aderant.com::a78acf5d-2fad-495e-8553-0c650829c4cc" providerId="AD"/>
      </p:ext>
    </p:extLst>
  </p:cmAuthor>
  <p:cmAuthor id="3" name="Craig Dekshenieks" initials="CD" lastIdx="1" clrIdx="2">
    <p:extLst>
      <p:ext uri="{19B8F6BF-5375-455C-9EA6-DF929625EA0E}">
        <p15:presenceInfo xmlns:p15="http://schemas.microsoft.com/office/powerpoint/2012/main" userId="S::craig.dekshenieks@aderant.com::04ab4b3f-7d12-4c34-bdef-d3654f04405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E945"/>
    <a:srgbClr val="378947"/>
    <a:srgbClr val="379247"/>
    <a:srgbClr val="529247"/>
    <a:srgbClr val="527647"/>
    <a:srgbClr val="D3D4D7"/>
    <a:srgbClr val="B3C82D"/>
    <a:srgbClr val="C3D83F"/>
    <a:srgbClr val="D7EA57"/>
    <a:srgbClr val="4DB9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36"/>
    <p:restoredTop sz="94605"/>
  </p:normalViewPr>
  <p:slideViewPr>
    <p:cSldViewPr snapToGrid="0">
      <p:cViewPr varScale="1">
        <p:scale>
          <a:sx n="132" d="100"/>
          <a:sy n="132" d="100"/>
        </p:scale>
        <p:origin x="776" y="16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font" Target="fonts/font1.fntdata"/><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font" Target="fonts/font17.fntdata"/><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tableStyles" Target="tableStyles.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font" Target="fonts/font18.fntdata"/><Relationship Id="rId8" Type="http://schemas.openxmlformats.org/officeDocument/2006/relationships/slideMaster" Target="slideMasters/slideMaster5.xml"/><Relationship Id="rId51" Type="http://schemas.openxmlformats.org/officeDocument/2006/relationships/font" Target="fonts/font13.fntdata"/><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notesMaster" Target="notesMasters/notesMaster1.xml"/><Relationship Id="rId46" Type="http://schemas.openxmlformats.org/officeDocument/2006/relationships/font" Target="fonts/font8.fntdata"/><Relationship Id="rId59" Type="http://schemas.openxmlformats.org/officeDocument/2006/relationships/viewProps" Target="viewProps.xml"/><Relationship Id="rId20" Type="http://schemas.openxmlformats.org/officeDocument/2006/relationships/slide" Target="slides/slide12.xml"/><Relationship Id="rId41" Type="http://schemas.openxmlformats.org/officeDocument/2006/relationships/font" Target="fonts/font3.fntdata"/><Relationship Id="rId54" Type="http://schemas.openxmlformats.org/officeDocument/2006/relationships/font" Target="fonts/font16.fntdata"/><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font" Target="fonts/font11.fntdata"/><Relationship Id="rId57" Type="http://schemas.openxmlformats.org/officeDocument/2006/relationships/commentAuthors" Target="commentAuthors.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font" Target="fonts/font6.fntdata"/><Relationship Id="rId52" Type="http://schemas.openxmlformats.org/officeDocument/2006/relationships/font" Target="fonts/font14.fntdata"/><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6-15T13:45:07.121" idx="3">
    <p:pos x="10" y="10"/>
    <p:text>Need to get the black logo for this slide.
</p:text>
    <p:extLst>
      <p:ext uri="{C676402C-5697-4E1C-873F-D02D1690AC5C}">
        <p15:threadingInfo xmlns:p15="http://schemas.microsoft.com/office/powerpoint/2012/main" timeZoneBias="42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127CC7-2C1E-4CF4-AECD-F4F405724019}"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US"/>
        </a:p>
      </dgm:t>
    </dgm:pt>
    <dgm:pt modelId="{993C48F4-5136-42AC-B491-F2C43AB55B81}">
      <dgm:prSet/>
      <dgm:spPr>
        <a:solidFill>
          <a:schemeClr val="accent1"/>
        </a:solidFill>
      </dgm:spPr>
      <dgm:t>
        <a:bodyPr/>
        <a:lstStyle/>
        <a:p>
          <a:pPr>
            <a:lnSpc>
              <a:spcPct val="100000"/>
            </a:lnSpc>
          </a:pPr>
          <a:r>
            <a:rPr lang="en-US" b="0" i="0">
              <a:latin typeface="+mj-lt"/>
            </a:rPr>
            <a:t>Unified User Experience</a:t>
          </a:r>
          <a:endParaRPr lang="en-US">
            <a:latin typeface="+mj-lt"/>
          </a:endParaRPr>
        </a:p>
      </dgm:t>
    </dgm:pt>
    <dgm:pt modelId="{424EE336-17E4-4DD1-8A08-4F9208FE5DED}" type="parTrans" cxnId="{4F9EC66D-2250-4982-A0DB-9A56943FBD3F}">
      <dgm:prSet/>
      <dgm:spPr/>
      <dgm:t>
        <a:bodyPr/>
        <a:lstStyle/>
        <a:p>
          <a:endParaRPr lang="en-US"/>
        </a:p>
      </dgm:t>
    </dgm:pt>
    <dgm:pt modelId="{59F77D6E-7FD5-4C08-81E1-C61A2DF0F787}" type="sibTrans" cxnId="{4F9EC66D-2250-4982-A0DB-9A56943FBD3F}">
      <dgm:prSet/>
      <dgm:spPr/>
      <dgm:t>
        <a:bodyPr/>
        <a:lstStyle/>
        <a:p>
          <a:pPr>
            <a:lnSpc>
              <a:spcPct val="100000"/>
            </a:lnSpc>
          </a:pPr>
          <a:endParaRPr lang="en-US"/>
        </a:p>
      </dgm:t>
    </dgm:pt>
    <dgm:pt modelId="{BCB149E5-781A-4FEC-A072-82A0A67CDE4F}">
      <dgm:prSet/>
      <dgm:spPr>
        <a:solidFill>
          <a:schemeClr val="accent1"/>
        </a:solidFill>
      </dgm:spPr>
      <dgm:t>
        <a:bodyPr/>
        <a:lstStyle/>
        <a:p>
          <a:pPr rtl="0">
            <a:lnSpc>
              <a:spcPct val="100000"/>
            </a:lnSpc>
          </a:pPr>
          <a:r>
            <a:rPr lang="en-US" b="0" i="0">
              <a:latin typeface="+mj-lt"/>
            </a:rPr>
            <a:t>Personalizing iTimekeep</a:t>
          </a:r>
          <a:endParaRPr lang="en-US">
            <a:latin typeface="+mj-lt"/>
          </a:endParaRPr>
        </a:p>
      </dgm:t>
    </dgm:pt>
    <dgm:pt modelId="{50C68BC0-1AE7-4EAF-BE62-6980A93C2176}" type="parTrans" cxnId="{9EF461A8-44B7-4DBA-BC02-7F1914E25061}">
      <dgm:prSet/>
      <dgm:spPr/>
      <dgm:t>
        <a:bodyPr/>
        <a:lstStyle/>
        <a:p>
          <a:endParaRPr lang="en-US"/>
        </a:p>
      </dgm:t>
    </dgm:pt>
    <dgm:pt modelId="{BBD9A0BC-C246-405B-9F84-F2CB144244D6}" type="sibTrans" cxnId="{9EF461A8-44B7-4DBA-BC02-7F1914E25061}">
      <dgm:prSet/>
      <dgm:spPr/>
      <dgm:t>
        <a:bodyPr/>
        <a:lstStyle/>
        <a:p>
          <a:pPr>
            <a:lnSpc>
              <a:spcPct val="100000"/>
            </a:lnSpc>
          </a:pPr>
          <a:endParaRPr lang="en-US"/>
        </a:p>
      </dgm:t>
    </dgm:pt>
    <dgm:pt modelId="{9B3D4FB2-8DD2-4247-8CC3-0160180F762C}">
      <dgm:prSet/>
      <dgm:spPr>
        <a:solidFill>
          <a:schemeClr val="accent1"/>
        </a:solidFill>
      </dgm:spPr>
      <dgm:t>
        <a:bodyPr/>
        <a:lstStyle/>
        <a:p>
          <a:pPr rtl="0">
            <a:lnSpc>
              <a:spcPct val="100000"/>
            </a:lnSpc>
          </a:pPr>
          <a:r>
            <a:rPr lang="en-US" b="0" i="0">
              <a:latin typeface="+mj-lt"/>
            </a:rPr>
            <a:t>Duplicate Entire Day of Time Entries</a:t>
          </a:r>
          <a:endParaRPr lang="en-US">
            <a:latin typeface="+mj-lt"/>
          </a:endParaRPr>
        </a:p>
      </dgm:t>
    </dgm:pt>
    <dgm:pt modelId="{B8869ECD-1759-4622-9391-CA05AFCB32A4}" type="parTrans" cxnId="{5BE9E170-D50C-4476-B174-F8DEE9F4D3B6}">
      <dgm:prSet/>
      <dgm:spPr/>
      <dgm:t>
        <a:bodyPr/>
        <a:lstStyle/>
        <a:p>
          <a:endParaRPr lang="en-US"/>
        </a:p>
      </dgm:t>
    </dgm:pt>
    <dgm:pt modelId="{9E173356-BDD7-41DD-A1E3-F45525DF3C39}" type="sibTrans" cxnId="{5BE9E170-D50C-4476-B174-F8DEE9F4D3B6}">
      <dgm:prSet/>
      <dgm:spPr/>
      <dgm:t>
        <a:bodyPr/>
        <a:lstStyle/>
        <a:p>
          <a:pPr>
            <a:lnSpc>
              <a:spcPct val="100000"/>
            </a:lnSpc>
          </a:pPr>
          <a:endParaRPr lang="en-US"/>
        </a:p>
      </dgm:t>
    </dgm:pt>
    <dgm:pt modelId="{8977703D-6E7F-47AD-A1C5-88C2721E389E}">
      <dgm:prSet/>
      <dgm:spPr>
        <a:solidFill>
          <a:schemeClr val="accent1"/>
        </a:solidFill>
      </dgm:spPr>
      <dgm:t>
        <a:bodyPr/>
        <a:lstStyle/>
        <a:p>
          <a:pPr>
            <a:lnSpc>
              <a:spcPct val="100000"/>
            </a:lnSpc>
          </a:pPr>
          <a:r>
            <a:rPr lang="en-US" b="0" i="0">
              <a:latin typeface="+mj-lt"/>
            </a:rPr>
            <a:t>Thrive Goals in iTimekeep</a:t>
          </a:r>
          <a:endParaRPr lang="en-US">
            <a:latin typeface="+mj-lt"/>
          </a:endParaRPr>
        </a:p>
      </dgm:t>
    </dgm:pt>
    <dgm:pt modelId="{1507786A-6D97-4818-B05D-136A4622FE6F}" type="parTrans" cxnId="{CDAB7293-C658-4CB7-8BA2-2907E23471F9}">
      <dgm:prSet/>
      <dgm:spPr/>
      <dgm:t>
        <a:bodyPr/>
        <a:lstStyle/>
        <a:p>
          <a:endParaRPr lang="en-US"/>
        </a:p>
      </dgm:t>
    </dgm:pt>
    <dgm:pt modelId="{535F2475-3664-48EC-9F36-5EC422207E1A}" type="sibTrans" cxnId="{CDAB7293-C658-4CB7-8BA2-2907E23471F9}">
      <dgm:prSet/>
      <dgm:spPr/>
      <dgm:t>
        <a:bodyPr/>
        <a:lstStyle/>
        <a:p>
          <a:pPr>
            <a:lnSpc>
              <a:spcPct val="100000"/>
            </a:lnSpc>
          </a:pPr>
          <a:endParaRPr lang="en-US"/>
        </a:p>
      </dgm:t>
    </dgm:pt>
    <dgm:pt modelId="{08EA05CA-BD76-407C-97A0-CB0DAEB1C010}">
      <dgm:prSet/>
      <dgm:spPr>
        <a:solidFill>
          <a:schemeClr val="accent1"/>
        </a:solidFill>
      </dgm:spPr>
      <dgm:t>
        <a:bodyPr/>
        <a:lstStyle/>
        <a:p>
          <a:pPr rtl="0">
            <a:lnSpc>
              <a:spcPct val="100000"/>
            </a:lnSpc>
          </a:pPr>
          <a:r>
            <a:rPr lang="en-US" b="0" i="0">
              <a:latin typeface="Calibri Light" panose="020F0302020204030204"/>
            </a:rPr>
            <a:t>Additional</a:t>
          </a:r>
          <a:r>
            <a:rPr lang="en-US" b="0" i="0"/>
            <a:t> </a:t>
          </a:r>
          <a:r>
            <a:rPr lang="en-US" b="0" i="0">
              <a:latin typeface="Calibri Light" panose="020F0302020204030204"/>
            </a:rPr>
            <a:t>Timecard Info</a:t>
          </a:r>
          <a:r>
            <a:rPr lang="en-US">
              <a:latin typeface="Calibri Light" panose="020F0302020204030204"/>
            </a:rPr>
            <a:t> in My Time/Timers</a:t>
          </a:r>
          <a:endParaRPr lang="en-US"/>
        </a:p>
      </dgm:t>
    </dgm:pt>
    <dgm:pt modelId="{1B4D8DDB-D4FE-4D36-B6BA-9D9F3042CE7E}" type="parTrans" cxnId="{2F5E9687-85D3-4A0E-8F15-21AD4BAB86F7}">
      <dgm:prSet/>
      <dgm:spPr/>
      <dgm:t>
        <a:bodyPr/>
        <a:lstStyle/>
        <a:p>
          <a:endParaRPr lang="en-US"/>
        </a:p>
      </dgm:t>
    </dgm:pt>
    <dgm:pt modelId="{0CDFD4AB-CCAF-4D06-8C83-39100F9A3747}" type="sibTrans" cxnId="{2F5E9687-85D3-4A0E-8F15-21AD4BAB86F7}">
      <dgm:prSet/>
      <dgm:spPr/>
      <dgm:t>
        <a:bodyPr/>
        <a:lstStyle/>
        <a:p>
          <a:pPr>
            <a:lnSpc>
              <a:spcPct val="100000"/>
            </a:lnSpc>
          </a:pPr>
          <a:endParaRPr lang="en-US"/>
        </a:p>
      </dgm:t>
    </dgm:pt>
    <dgm:pt modelId="{59301F1B-6D1B-4CF2-94D7-782C9B2D737E}">
      <dgm:prSet/>
      <dgm:spPr>
        <a:solidFill>
          <a:schemeClr val="accent1"/>
        </a:solidFill>
      </dgm:spPr>
      <dgm:t>
        <a:bodyPr/>
        <a:lstStyle/>
        <a:p>
          <a:pPr rtl="0">
            <a:lnSpc>
              <a:spcPct val="100000"/>
            </a:lnSpc>
          </a:pPr>
          <a:r>
            <a:rPr lang="en-US">
              <a:latin typeface="+mj-lt"/>
            </a:rPr>
            <a:t>Highlight Non-Compliance in Narrative</a:t>
          </a:r>
        </a:p>
      </dgm:t>
    </dgm:pt>
    <dgm:pt modelId="{9DFA2984-20E2-4EDD-834C-14A34BBF8283}" type="parTrans" cxnId="{7E96B699-A1A5-407F-A3CA-5DF05380BAE5}">
      <dgm:prSet/>
      <dgm:spPr/>
      <dgm:t>
        <a:bodyPr/>
        <a:lstStyle/>
        <a:p>
          <a:endParaRPr lang="en-US"/>
        </a:p>
      </dgm:t>
    </dgm:pt>
    <dgm:pt modelId="{C4D10756-24F9-4295-8CD9-393E75722150}" type="sibTrans" cxnId="{7E96B699-A1A5-407F-A3CA-5DF05380BAE5}">
      <dgm:prSet/>
      <dgm:spPr/>
      <dgm:t>
        <a:bodyPr/>
        <a:lstStyle/>
        <a:p>
          <a:endParaRPr lang="en-US"/>
        </a:p>
      </dgm:t>
    </dgm:pt>
    <dgm:pt modelId="{D895FDAB-D753-4A17-B896-BFD74EBE503E}" type="pres">
      <dgm:prSet presAssocID="{D8127CC7-2C1E-4CF4-AECD-F4F405724019}" presName="diagram" presStyleCnt="0">
        <dgm:presLayoutVars>
          <dgm:dir/>
          <dgm:resizeHandles val="exact"/>
        </dgm:presLayoutVars>
      </dgm:prSet>
      <dgm:spPr/>
    </dgm:pt>
    <dgm:pt modelId="{F4E10CD1-E91C-4150-B8F3-051B38B411D1}" type="pres">
      <dgm:prSet presAssocID="{993C48F4-5136-42AC-B491-F2C43AB55B81}" presName="node" presStyleLbl="node1" presStyleIdx="0" presStyleCnt="6">
        <dgm:presLayoutVars>
          <dgm:bulletEnabled val="1"/>
        </dgm:presLayoutVars>
      </dgm:prSet>
      <dgm:spPr/>
    </dgm:pt>
    <dgm:pt modelId="{4272E203-9D01-4003-9D5F-0C4EF7BCD6BF}" type="pres">
      <dgm:prSet presAssocID="{59F77D6E-7FD5-4C08-81E1-C61A2DF0F787}" presName="sibTrans" presStyleCnt="0"/>
      <dgm:spPr/>
    </dgm:pt>
    <dgm:pt modelId="{BDFE9F24-4CA3-4023-82D6-ECB5A7DC7AFD}" type="pres">
      <dgm:prSet presAssocID="{BCB149E5-781A-4FEC-A072-82A0A67CDE4F}" presName="node" presStyleLbl="node1" presStyleIdx="1" presStyleCnt="6">
        <dgm:presLayoutVars>
          <dgm:bulletEnabled val="1"/>
        </dgm:presLayoutVars>
      </dgm:prSet>
      <dgm:spPr/>
    </dgm:pt>
    <dgm:pt modelId="{5F01CFF8-17DE-41D5-BA49-42AE2C7A2A8F}" type="pres">
      <dgm:prSet presAssocID="{BBD9A0BC-C246-405B-9F84-F2CB144244D6}" presName="sibTrans" presStyleCnt="0"/>
      <dgm:spPr/>
    </dgm:pt>
    <dgm:pt modelId="{110E6C4B-FF33-4109-B9FC-50EFE75A1F6A}" type="pres">
      <dgm:prSet presAssocID="{9B3D4FB2-8DD2-4247-8CC3-0160180F762C}" presName="node" presStyleLbl="node1" presStyleIdx="2" presStyleCnt="6">
        <dgm:presLayoutVars>
          <dgm:bulletEnabled val="1"/>
        </dgm:presLayoutVars>
      </dgm:prSet>
      <dgm:spPr/>
    </dgm:pt>
    <dgm:pt modelId="{7FFEF887-E634-447F-A67B-D9A5414CB283}" type="pres">
      <dgm:prSet presAssocID="{9E173356-BDD7-41DD-A1E3-F45525DF3C39}" presName="sibTrans" presStyleCnt="0"/>
      <dgm:spPr/>
    </dgm:pt>
    <dgm:pt modelId="{A35D8F93-23BC-4E67-9DC4-A65AB7DE0F2A}" type="pres">
      <dgm:prSet presAssocID="{8977703D-6E7F-47AD-A1C5-88C2721E389E}" presName="node" presStyleLbl="node1" presStyleIdx="3" presStyleCnt="6">
        <dgm:presLayoutVars>
          <dgm:bulletEnabled val="1"/>
        </dgm:presLayoutVars>
      </dgm:prSet>
      <dgm:spPr/>
    </dgm:pt>
    <dgm:pt modelId="{2B2004A5-F958-4167-ACE3-A54FD6C14FBB}" type="pres">
      <dgm:prSet presAssocID="{535F2475-3664-48EC-9F36-5EC422207E1A}" presName="sibTrans" presStyleCnt="0"/>
      <dgm:spPr/>
    </dgm:pt>
    <dgm:pt modelId="{8D65077A-27A8-4CAA-AE32-BBDB0D009830}" type="pres">
      <dgm:prSet presAssocID="{08EA05CA-BD76-407C-97A0-CB0DAEB1C010}" presName="node" presStyleLbl="node1" presStyleIdx="4" presStyleCnt="6">
        <dgm:presLayoutVars>
          <dgm:bulletEnabled val="1"/>
        </dgm:presLayoutVars>
      </dgm:prSet>
      <dgm:spPr/>
    </dgm:pt>
    <dgm:pt modelId="{9290D06B-6876-4984-8BFB-5F9F3EA4B3E9}" type="pres">
      <dgm:prSet presAssocID="{0CDFD4AB-CCAF-4D06-8C83-39100F9A3747}" presName="sibTrans" presStyleCnt="0"/>
      <dgm:spPr/>
    </dgm:pt>
    <dgm:pt modelId="{8A3DDEC8-36C6-45D2-8331-1452FC8AD5B2}" type="pres">
      <dgm:prSet presAssocID="{59301F1B-6D1B-4CF2-94D7-782C9B2D737E}" presName="node" presStyleLbl="node1" presStyleIdx="5" presStyleCnt="6">
        <dgm:presLayoutVars>
          <dgm:bulletEnabled val="1"/>
        </dgm:presLayoutVars>
      </dgm:prSet>
      <dgm:spPr/>
    </dgm:pt>
  </dgm:ptLst>
  <dgm:cxnLst>
    <dgm:cxn modelId="{75B3F922-0430-4EF1-9EEC-99796EFA22A4}" type="presOf" srcId="{9B3D4FB2-8DD2-4247-8CC3-0160180F762C}" destId="{110E6C4B-FF33-4109-B9FC-50EFE75A1F6A}" srcOrd="0" destOrd="0" presId="urn:microsoft.com/office/officeart/2005/8/layout/default"/>
    <dgm:cxn modelId="{FAF99024-BD2E-49B1-813E-11C929DFA425}" type="presOf" srcId="{993C48F4-5136-42AC-B491-F2C43AB55B81}" destId="{F4E10CD1-E91C-4150-B8F3-051B38B411D1}" srcOrd="0" destOrd="0" presId="urn:microsoft.com/office/officeart/2005/8/layout/default"/>
    <dgm:cxn modelId="{98D5293F-E9EB-481C-B88A-2861EBDB84C3}" type="presOf" srcId="{D8127CC7-2C1E-4CF4-AECD-F4F405724019}" destId="{D895FDAB-D753-4A17-B896-BFD74EBE503E}" srcOrd="0" destOrd="0" presId="urn:microsoft.com/office/officeart/2005/8/layout/default"/>
    <dgm:cxn modelId="{4E8F2F4C-05FA-4D73-A38E-ED1B22859BF4}" type="presOf" srcId="{59301F1B-6D1B-4CF2-94D7-782C9B2D737E}" destId="{8A3DDEC8-36C6-45D2-8331-1452FC8AD5B2}" srcOrd="0" destOrd="0" presId="urn:microsoft.com/office/officeart/2005/8/layout/default"/>
    <dgm:cxn modelId="{77D83459-7CFC-44DF-B705-B40D6867814A}" type="presOf" srcId="{BCB149E5-781A-4FEC-A072-82A0A67CDE4F}" destId="{BDFE9F24-4CA3-4023-82D6-ECB5A7DC7AFD}" srcOrd="0" destOrd="0" presId="urn:microsoft.com/office/officeart/2005/8/layout/default"/>
    <dgm:cxn modelId="{4F9EC66D-2250-4982-A0DB-9A56943FBD3F}" srcId="{D8127CC7-2C1E-4CF4-AECD-F4F405724019}" destId="{993C48F4-5136-42AC-B491-F2C43AB55B81}" srcOrd="0" destOrd="0" parTransId="{424EE336-17E4-4DD1-8A08-4F9208FE5DED}" sibTransId="{59F77D6E-7FD5-4C08-81E1-C61A2DF0F787}"/>
    <dgm:cxn modelId="{5BE9E170-D50C-4476-B174-F8DEE9F4D3B6}" srcId="{D8127CC7-2C1E-4CF4-AECD-F4F405724019}" destId="{9B3D4FB2-8DD2-4247-8CC3-0160180F762C}" srcOrd="2" destOrd="0" parTransId="{B8869ECD-1759-4622-9391-CA05AFCB32A4}" sibTransId="{9E173356-BDD7-41DD-A1E3-F45525DF3C39}"/>
    <dgm:cxn modelId="{2F5E9687-85D3-4A0E-8F15-21AD4BAB86F7}" srcId="{D8127CC7-2C1E-4CF4-AECD-F4F405724019}" destId="{08EA05CA-BD76-407C-97A0-CB0DAEB1C010}" srcOrd="4" destOrd="0" parTransId="{1B4D8DDB-D4FE-4D36-B6BA-9D9F3042CE7E}" sibTransId="{0CDFD4AB-CCAF-4D06-8C83-39100F9A3747}"/>
    <dgm:cxn modelId="{CDAB7293-C658-4CB7-8BA2-2907E23471F9}" srcId="{D8127CC7-2C1E-4CF4-AECD-F4F405724019}" destId="{8977703D-6E7F-47AD-A1C5-88C2721E389E}" srcOrd="3" destOrd="0" parTransId="{1507786A-6D97-4818-B05D-136A4622FE6F}" sibTransId="{535F2475-3664-48EC-9F36-5EC422207E1A}"/>
    <dgm:cxn modelId="{7E96B699-A1A5-407F-A3CA-5DF05380BAE5}" srcId="{D8127CC7-2C1E-4CF4-AECD-F4F405724019}" destId="{59301F1B-6D1B-4CF2-94D7-782C9B2D737E}" srcOrd="5" destOrd="0" parTransId="{9DFA2984-20E2-4EDD-834C-14A34BBF8283}" sibTransId="{C4D10756-24F9-4295-8CD9-393E75722150}"/>
    <dgm:cxn modelId="{9EF461A8-44B7-4DBA-BC02-7F1914E25061}" srcId="{D8127CC7-2C1E-4CF4-AECD-F4F405724019}" destId="{BCB149E5-781A-4FEC-A072-82A0A67CDE4F}" srcOrd="1" destOrd="0" parTransId="{50C68BC0-1AE7-4EAF-BE62-6980A93C2176}" sibTransId="{BBD9A0BC-C246-405B-9F84-F2CB144244D6}"/>
    <dgm:cxn modelId="{0BCB3FBE-F9D9-4223-81AE-378AABDD0264}" type="presOf" srcId="{8977703D-6E7F-47AD-A1C5-88C2721E389E}" destId="{A35D8F93-23BC-4E67-9DC4-A65AB7DE0F2A}" srcOrd="0" destOrd="0" presId="urn:microsoft.com/office/officeart/2005/8/layout/default"/>
    <dgm:cxn modelId="{AEA420E6-767E-48B5-BE0E-8FBAD649EAB1}" type="presOf" srcId="{08EA05CA-BD76-407C-97A0-CB0DAEB1C010}" destId="{8D65077A-27A8-4CAA-AE32-BBDB0D009830}" srcOrd="0" destOrd="0" presId="urn:microsoft.com/office/officeart/2005/8/layout/default"/>
    <dgm:cxn modelId="{A81307DD-4487-4C58-8667-CD62828B86EE}" type="presParOf" srcId="{D895FDAB-D753-4A17-B896-BFD74EBE503E}" destId="{F4E10CD1-E91C-4150-B8F3-051B38B411D1}" srcOrd="0" destOrd="0" presId="urn:microsoft.com/office/officeart/2005/8/layout/default"/>
    <dgm:cxn modelId="{6B46511B-12CF-4721-840C-837EC2B004D9}" type="presParOf" srcId="{D895FDAB-D753-4A17-B896-BFD74EBE503E}" destId="{4272E203-9D01-4003-9D5F-0C4EF7BCD6BF}" srcOrd="1" destOrd="0" presId="urn:microsoft.com/office/officeart/2005/8/layout/default"/>
    <dgm:cxn modelId="{B4C443DE-BFAD-47A5-8AC4-34B70B7C0A53}" type="presParOf" srcId="{D895FDAB-D753-4A17-B896-BFD74EBE503E}" destId="{BDFE9F24-4CA3-4023-82D6-ECB5A7DC7AFD}" srcOrd="2" destOrd="0" presId="urn:microsoft.com/office/officeart/2005/8/layout/default"/>
    <dgm:cxn modelId="{97C2F2CA-A00C-4551-B515-8588AF15AD03}" type="presParOf" srcId="{D895FDAB-D753-4A17-B896-BFD74EBE503E}" destId="{5F01CFF8-17DE-41D5-BA49-42AE2C7A2A8F}" srcOrd="3" destOrd="0" presId="urn:microsoft.com/office/officeart/2005/8/layout/default"/>
    <dgm:cxn modelId="{461B612F-6197-46CF-9760-0939B47E0F79}" type="presParOf" srcId="{D895FDAB-D753-4A17-B896-BFD74EBE503E}" destId="{110E6C4B-FF33-4109-B9FC-50EFE75A1F6A}" srcOrd="4" destOrd="0" presId="urn:microsoft.com/office/officeart/2005/8/layout/default"/>
    <dgm:cxn modelId="{2C86C487-E2BB-4356-B050-0E4C3BA8D1B3}" type="presParOf" srcId="{D895FDAB-D753-4A17-B896-BFD74EBE503E}" destId="{7FFEF887-E634-447F-A67B-D9A5414CB283}" srcOrd="5" destOrd="0" presId="urn:microsoft.com/office/officeart/2005/8/layout/default"/>
    <dgm:cxn modelId="{48C4E438-5AE8-41EE-B5CE-AD37D96C6DFD}" type="presParOf" srcId="{D895FDAB-D753-4A17-B896-BFD74EBE503E}" destId="{A35D8F93-23BC-4E67-9DC4-A65AB7DE0F2A}" srcOrd="6" destOrd="0" presId="urn:microsoft.com/office/officeart/2005/8/layout/default"/>
    <dgm:cxn modelId="{101DCAE6-1D0D-4150-A001-B04D5214828D}" type="presParOf" srcId="{D895FDAB-D753-4A17-B896-BFD74EBE503E}" destId="{2B2004A5-F958-4167-ACE3-A54FD6C14FBB}" srcOrd="7" destOrd="0" presId="urn:microsoft.com/office/officeart/2005/8/layout/default"/>
    <dgm:cxn modelId="{07404200-98A5-468D-A50E-4E5310BEFB93}" type="presParOf" srcId="{D895FDAB-D753-4A17-B896-BFD74EBE503E}" destId="{8D65077A-27A8-4CAA-AE32-BBDB0D009830}" srcOrd="8" destOrd="0" presId="urn:microsoft.com/office/officeart/2005/8/layout/default"/>
    <dgm:cxn modelId="{C9D0D730-1C77-4988-A867-F65ECA9F1823}" type="presParOf" srcId="{D895FDAB-D753-4A17-B896-BFD74EBE503E}" destId="{9290D06B-6876-4984-8BFB-5F9F3EA4B3E9}" srcOrd="9" destOrd="0" presId="urn:microsoft.com/office/officeart/2005/8/layout/default"/>
    <dgm:cxn modelId="{D0879FA0-F6D4-4DB3-885C-BC113E8D619A}" type="presParOf" srcId="{D895FDAB-D753-4A17-B896-BFD74EBE503E}" destId="{8A3DDEC8-36C6-45D2-8331-1452FC8AD5B2}"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E10CD1-E91C-4150-B8F3-051B38B411D1}">
      <dsp:nvSpPr>
        <dsp:cNvPr id="0" name=""/>
        <dsp:cNvSpPr/>
      </dsp:nvSpPr>
      <dsp:spPr>
        <a:xfrm>
          <a:off x="478336" y="3162"/>
          <a:ext cx="3057789" cy="1834673"/>
        </a:xfrm>
        <a:prstGeom prst="rect">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100000"/>
            </a:lnSpc>
            <a:spcBef>
              <a:spcPct val="0"/>
            </a:spcBef>
            <a:spcAft>
              <a:spcPct val="35000"/>
            </a:spcAft>
            <a:buNone/>
          </a:pPr>
          <a:r>
            <a:rPr lang="en-US" sz="3300" b="0" i="0" kern="1200">
              <a:latin typeface="+mj-lt"/>
            </a:rPr>
            <a:t>Unified User Experience</a:t>
          </a:r>
          <a:endParaRPr lang="en-US" sz="3300" kern="1200">
            <a:latin typeface="+mj-lt"/>
          </a:endParaRPr>
        </a:p>
      </dsp:txBody>
      <dsp:txXfrm>
        <a:off x="478336" y="3162"/>
        <a:ext cx="3057789" cy="1834673"/>
      </dsp:txXfrm>
    </dsp:sp>
    <dsp:sp modelId="{BDFE9F24-4CA3-4023-82D6-ECB5A7DC7AFD}">
      <dsp:nvSpPr>
        <dsp:cNvPr id="0" name=""/>
        <dsp:cNvSpPr/>
      </dsp:nvSpPr>
      <dsp:spPr>
        <a:xfrm>
          <a:off x="3841904" y="3162"/>
          <a:ext cx="3057789" cy="1834673"/>
        </a:xfrm>
        <a:prstGeom prst="rect">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rtl="0">
            <a:lnSpc>
              <a:spcPct val="100000"/>
            </a:lnSpc>
            <a:spcBef>
              <a:spcPct val="0"/>
            </a:spcBef>
            <a:spcAft>
              <a:spcPct val="35000"/>
            </a:spcAft>
            <a:buNone/>
          </a:pPr>
          <a:r>
            <a:rPr lang="en-US" sz="3300" b="0" i="0" kern="1200">
              <a:latin typeface="+mj-lt"/>
            </a:rPr>
            <a:t>Personalizing iTimekeep</a:t>
          </a:r>
          <a:endParaRPr lang="en-US" sz="3300" kern="1200">
            <a:latin typeface="+mj-lt"/>
          </a:endParaRPr>
        </a:p>
      </dsp:txBody>
      <dsp:txXfrm>
        <a:off x="3841904" y="3162"/>
        <a:ext cx="3057789" cy="1834673"/>
      </dsp:txXfrm>
    </dsp:sp>
    <dsp:sp modelId="{110E6C4B-FF33-4109-B9FC-50EFE75A1F6A}">
      <dsp:nvSpPr>
        <dsp:cNvPr id="0" name=""/>
        <dsp:cNvSpPr/>
      </dsp:nvSpPr>
      <dsp:spPr>
        <a:xfrm>
          <a:off x="7205473" y="3162"/>
          <a:ext cx="3057789" cy="1834673"/>
        </a:xfrm>
        <a:prstGeom prst="rect">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rtl="0">
            <a:lnSpc>
              <a:spcPct val="100000"/>
            </a:lnSpc>
            <a:spcBef>
              <a:spcPct val="0"/>
            </a:spcBef>
            <a:spcAft>
              <a:spcPct val="35000"/>
            </a:spcAft>
            <a:buNone/>
          </a:pPr>
          <a:r>
            <a:rPr lang="en-US" sz="3300" b="0" i="0" kern="1200">
              <a:latin typeface="+mj-lt"/>
            </a:rPr>
            <a:t>Duplicate Entire Day of Time Entries</a:t>
          </a:r>
          <a:endParaRPr lang="en-US" sz="3300" kern="1200">
            <a:latin typeface="+mj-lt"/>
          </a:endParaRPr>
        </a:p>
      </dsp:txBody>
      <dsp:txXfrm>
        <a:off x="7205473" y="3162"/>
        <a:ext cx="3057789" cy="1834673"/>
      </dsp:txXfrm>
    </dsp:sp>
    <dsp:sp modelId="{A35D8F93-23BC-4E67-9DC4-A65AB7DE0F2A}">
      <dsp:nvSpPr>
        <dsp:cNvPr id="0" name=""/>
        <dsp:cNvSpPr/>
      </dsp:nvSpPr>
      <dsp:spPr>
        <a:xfrm>
          <a:off x="478336" y="2143614"/>
          <a:ext cx="3057789" cy="1834673"/>
        </a:xfrm>
        <a:prstGeom prst="rect">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100000"/>
            </a:lnSpc>
            <a:spcBef>
              <a:spcPct val="0"/>
            </a:spcBef>
            <a:spcAft>
              <a:spcPct val="35000"/>
            </a:spcAft>
            <a:buNone/>
          </a:pPr>
          <a:r>
            <a:rPr lang="en-US" sz="3300" b="0" i="0" kern="1200">
              <a:latin typeface="+mj-lt"/>
            </a:rPr>
            <a:t>Thrive Goals in iTimekeep</a:t>
          </a:r>
          <a:endParaRPr lang="en-US" sz="3300" kern="1200">
            <a:latin typeface="+mj-lt"/>
          </a:endParaRPr>
        </a:p>
      </dsp:txBody>
      <dsp:txXfrm>
        <a:off x="478336" y="2143614"/>
        <a:ext cx="3057789" cy="1834673"/>
      </dsp:txXfrm>
    </dsp:sp>
    <dsp:sp modelId="{8D65077A-27A8-4CAA-AE32-BBDB0D009830}">
      <dsp:nvSpPr>
        <dsp:cNvPr id="0" name=""/>
        <dsp:cNvSpPr/>
      </dsp:nvSpPr>
      <dsp:spPr>
        <a:xfrm>
          <a:off x="3841904" y="2143614"/>
          <a:ext cx="3057789" cy="1834673"/>
        </a:xfrm>
        <a:prstGeom prst="rect">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rtl="0">
            <a:lnSpc>
              <a:spcPct val="100000"/>
            </a:lnSpc>
            <a:spcBef>
              <a:spcPct val="0"/>
            </a:spcBef>
            <a:spcAft>
              <a:spcPct val="35000"/>
            </a:spcAft>
            <a:buNone/>
          </a:pPr>
          <a:r>
            <a:rPr lang="en-US" sz="3300" b="0" i="0" kern="1200">
              <a:latin typeface="Calibri Light" panose="020F0302020204030204"/>
            </a:rPr>
            <a:t>Additional</a:t>
          </a:r>
          <a:r>
            <a:rPr lang="en-US" sz="3300" b="0" i="0" kern="1200"/>
            <a:t> </a:t>
          </a:r>
          <a:r>
            <a:rPr lang="en-US" sz="3300" b="0" i="0" kern="1200">
              <a:latin typeface="Calibri Light" panose="020F0302020204030204"/>
            </a:rPr>
            <a:t>Timecard Info</a:t>
          </a:r>
          <a:r>
            <a:rPr lang="en-US" sz="3300" kern="1200">
              <a:latin typeface="Calibri Light" panose="020F0302020204030204"/>
            </a:rPr>
            <a:t> in My Time/Timers</a:t>
          </a:r>
          <a:endParaRPr lang="en-US" sz="3300" kern="1200"/>
        </a:p>
      </dsp:txBody>
      <dsp:txXfrm>
        <a:off x="3841904" y="2143614"/>
        <a:ext cx="3057789" cy="1834673"/>
      </dsp:txXfrm>
    </dsp:sp>
    <dsp:sp modelId="{8A3DDEC8-36C6-45D2-8331-1452FC8AD5B2}">
      <dsp:nvSpPr>
        <dsp:cNvPr id="0" name=""/>
        <dsp:cNvSpPr/>
      </dsp:nvSpPr>
      <dsp:spPr>
        <a:xfrm>
          <a:off x="7205473" y="2143614"/>
          <a:ext cx="3057789" cy="1834673"/>
        </a:xfrm>
        <a:prstGeom prst="rect">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rtl="0">
            <a:lnSpc>
              <a:spcPct val="100000"/>
            </a:lnSpc>
            <a:spcBef>
              <a:spcPct val="0"/>
            </a:spcBef>
            <a:spcAft>
              <a:spcPct val="35000"/>
            </a:spcAft>
            <a:buNone/>
          </a:pPr>
          <a:r>
            <a:rPr lang="en-US" sz="3300" kern="1200">
              <a:latin typeface="+mj-lt"/>
            </a:rPr>
            <a:t>Highlight Non-Compliance in Narrative</a:t>
          </a:r>
        </a:p>
      </dsp:txBody>
      <dsp:txXfrm>
        <a:off x="7205473" y="2143614"/>
        <a:ext cx="3057789" cy="183467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FD94B8-15E0-5B4B-9CEA-F9CAAEE004F4}" type="datetimeFigureOut">
              <a:rPr lang="en-US" smtClean="0"/>
              <a:t>10/8/20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61A6A0-3CAB-C34E-A7AE-B8EEA98277D9}" type="slidenum">
              <a:rPr lang="en-US" smtClean="0"/>
              <a:t>‹#›</a:t>
            </a:fld>
            <a:endParaRPr lang="en-US"/>
          </a:p>
        </p:txBody>
      </p:sp>
    </p:spTree>
    <p:extLst>
      <p:ext uri="{BB962C8B-B14F-4D97-AF65-F5344CB8AC3E}">
        <p14:creationId xmlns:p14="http://schemas.microsoft.com/office/powerpoint/2010/main" val="1000430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C61A6A0-3CAB-C34E-A7AE-B8EEA98277D9}" type="slidenum">
              <a:rPr lang="en-US" smtClean="0"/>
              <a:t>1</a:t>
            </a:fld>
            <a:endParaRPr lang="en-US"/>
          </a:p>
        </p:txBody>
      </p:sp>
    </p:spTree>
    <p:extLst>
      <p:ext uri="{BB962C8B-B14F-4D97-AF65-F5344CB8AC3E}">
        <p14:creationId xmlns:p14="http://schemas.microsoft.com/office/powerpoint/2010/main" val="1181111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Theme selection extends across the suite of products. So the theme selected in </a:t>
            </a:r>
            <a:r>
              <a:rPr lang="en-US" dirty="0" err="1"/>
              <a:t>iTK</a:t>
            </a:r>
            <a:r>
              <a:rPr lang="en-US" dirty="0"/>
              <a:t> will be visible if/when the user opens the mobile app, OCG Live, and Thrive.</a:t>
            </a:r>
          </a:p>
        </p:txBody>
      </p:sp>
      <p:sp>
        <p:nvSpPr>
          <p:cNvPr id="4" name="Slide Number Placeholder 3"/>
          <p:cNvSpPr>
            <a:spLocks noGrp="1"/>
          </p:cNvSpPr>
          <p:nvPr>
            <p:ph type="sldNum" sz="quarter" idx="5"/>
          </p:nvPr>
        </p:nvSpPr>
        <p:spPr/>
        <p:txBody>
          <a:bodyPr/>
          <a:lstStyle/>
          <a:p>
            <a:fld id="{5C61A6A0-3CAB-C34E-A7AE-B8EEA98277D9}" type="slidenum">
              <a:rPr lang="en-US" smtClean="0"/>
              <a:t>10</a:t>
            </a:fld>
            <a:endParaRPr lang="en-US"/>
          </a:p>
        </p:txBody>
      </p:sp>
    </p:spTree>
    <p:extLst>
      <p:ext uri="{BB962C8B-B14F-4D97-AF65-F5344CB8AC3E}">
        <p14:creationId xmlns:p14="http://schemas.microsoft.com/office/powerpoint/2010/main" val="41687650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Timekeepers now have the ability to duplicate an entire day’s worth of time entries if they want – able to enter time more efficiently and faster. </a:t>
            </a:r>
          </a:p>
          <a:p>
            <a:r>
              <a:rPr lang="en-US" dirty="0"/>
              <a:t>Can be done on Desktop or Mobile.</a:t>
            </a:r>
          </a:p>
          <a:p>
            <a:endParaRPr lang="en-US" dirty="0"/>
          </a:p>
          <a:p>
            <a:r>
              <a:rPr lang="en-US" b="1" dirty="0">
                <a:solidFill>
                  <a:srgbClr val="080707"/>
                </a:solidFill>
                <a:effectLst/>
              </a:rPr>
              <a:t>Scenario –</a:t>
            </a:r>
            <a:r>
              <a:rPr lang="en-US" dirty="0">
                <a:solidFill>
                  <a:srgbClr val="080707"/>
                </a:solidFill>
                <a:effectLst/>
              </a:rPr>
              <a:t> </a:t>
            </a:r>
          </a:p>
          <a:p>
            <a:endParaRPr lang="en-US" dirty="0">
              <a:solidFill>
                <a:srgbClr val="080707"/>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attorney does Complex litigation and every week is required to generate and submit a strategic report to the client for all of their matters. So on Sunday the attorney completes the task. This is not a daily task but something performed once or twice a week. </a:t>
            </a:r>
          </a:p>
          <a:p>
            <a:endParaRPr lang="en-US" dirty="0">
              <a:solidFill>
                <a:srgbClr val="080707"/>
              </a:solidFill>
              <a:effectLst/>
            </a:endParaRPr>
          </a:p>
          <a:p>
            <a:endParaRPr lang="en-US" dirty="0">
              <a:solidFill>
                <a:srgbClr val="080707"/>
              </a:solidFill>
              <a:effectLst/>
            </a:endParaRPr>
          </a:p>
          <a:p>
            <a:r>
              <a:rPr lang="en-US" dirty="0">
                <a:solidFill>
                  <a:srgbClr val="080707"/>
                </a:solidFill>
                <a:effectLst/>
              </a:rPr>
              <a:t>The LGC client wants our entries divided out over all the cases and we have several buckets depending on what we are working on where the client is the same, but the matter is different and sometimes the time is different but the description is the same. It would take too much time to have to go in and tweak the matter by just duplicating the one entry as I would still have to do that 42 times (the number of active cases goes up and down sometimes weekly depending on what settles and what new cases come in) so this is a real issue and priority to make sure we can do this in </a:t>
            </a:r>
            <a:r>
              <a:rPr lang="en-US" dirty="0" err="1">
                <a:solidFill>
                  <a:srgbClr val="080707"/>
                </a:solidFill>
                <a:effectLst/>
              </a:rPr>
              <a:t>iTimekeep</a:t>
            </a:r>
            <a:r>
              <a:rPr lang="en-US" dirty="0">
                <a:solidFill>
                  <a:srgbClr val="080707"/>
                </a:solidFill>
                <a:effectLst/>
              </a:rPr>
              <a:t>.</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C61A6A0-3CAB-C34E-A7AE-B8EEA98277D9}" type="slidenum">
              <a:rPr lang="en-US" smtClean="0"/>
              <a:t>11</a:t>
            </a:fld>
            <a:endParaRPr lang="en-US"/>
          </a:p>
        </p:txBody>
      </p:sp>
    </p:spTree>
    <p:extLst>
      <p:ext uri="{BB962C8B-B14F-4D97-AF65-F5344CB8AC3E}">
        <p14:creationId xmlns:p14="http://schemas.microsoft.com/office/powerpoint/2010/main" val="2066499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Benefits/ Added Value:</a:t>
            </a:r>
            <a:endParaRPr lang="en-US" dirty="0"/>
          </a:p>
          <a:p>
            <a:pPr>
              <a:buFont typeface="Arial" panose="020B0604020202020204" pitchFamily="34" charset="0"/>
              <a:buChar char="•"/>
            </a:pPr>
            <a:r>
              <a:rPr lang="en-US" b="1" dirty="0">
                <a:solidFill>
                  <a:srgbClr val="333333"/>
                </a:solidFill>
                <a:effectLst/>
              </a:rPr>
              <a:t>Better timekeepers: </a:t>
            </a:r>
            <a:r>
              <a:rPr lang="en-US" dirty="0">
                <a:solidFill>
                  <a:srgbClr val="333333"/>
                </a:solidFill>
                <a:effectLst/>
              </a:rPr>
              <a:t>we want to help timekeepers become better timekeepers thru immediate engagement and guidance</a:t>
            </a:r>
            <a:r>
              <a:rPr lang="en-US" dirty="0">
                <a:solidFill>
                  <a:srgbClr val="424242"/>
                </a:solidFill>
                <a:effectLst/>
              </a:rPr>
              <a:t> </a:t>
            </a:r>
          </a:p>
          <a:p>
            <a:pPr>
              <a:buFont typeface="Arial" panose="020B0604020202020204" pitchFamily="34" charset="0"/>
              <a:buChar char="•"/>
            </a:pPr>
            <a:r>
              <a:rPr lang="en-US" b="1" dirty="0">
                <a:solidFill>
                  <a:srgbClr val="333333"/>
                </a:solidFill>
                <a:effectLst/>
              </a:rPr>
              <a:t>Proactive:</a:t>
            </a:r>
            <a:r>
              <a:rPr lang="en-US" dirty="0">
                <a:solidFill>
                  <a:srgbClr val="333333"/>
                </a:solidFill>
                <a:effectLst/>
              </a:rPr>
              <a:t> we want to prevent bad behavior and to help attorney correct their behavior before it is too late. To ensure users are notified of problems as they occur (ex. missing time), and be given the ability to immediately remedy the problem before they fail the policy. </a:t>
            </a:r>
            <a:endParaRPr lang="en-US" dirty="0">
              <a:solidFill>
                <a:srgbClr val="424242"/>
              </a:solidFill>
              <a:effectLst/>
            </a:endParaRPr>
          </a:p>
          <a:p>
            <a:endParaRPr lang="en-US" dirty="0"/>
          </a:p>
          <a:p>
            <a:endParaRPr lang="en-US" dirty="0"/>
          </a:p>
          <a:p>
            <a:r>
              <a:rPr lang="en-US" dirty="0"/>
              <a:t>No more </a:t>
            </a:r>
            <a:r>
              <a:rPr lang="en-US" b="1" dirty="0">
                <a:solidFill>
                  <a:srgbClr val="333333"/>
                </a:solidFill>
                <a:effectLst/>
              </a:rPr>
              <a:t>Delayed actions: </a:t>
            </a:r>
            <a:r>
              <a:rPr lang="en-US" dirty="0">
                <a:solidFill>
                  <a:srgbClr val="333333"/>
                </a:solidFill>
                <a:effectLst/>
              </a:rPr>
              <a:t>timekeepers must wait till the end of the month to see where they fell short or achieved their goal. There is no real time engagement.</a:t>
            </a:r>
            <a:r>
              <a:rPr lang="en-US" dirty="0">
                <a:solidFill>
                  <a:srgbClr val="424242"/>
                </a:solidFill>
                <a:effectLst/>
              </a:rPr>
              <a:t> </a:t>
            </a:r>
            <a:endParaRPr lang="en-US" dirty="0"/>
          </a:p>
        </p:txBody>
      </p:sp>
      <p:sp>
        <p:nvSpPr>
          <p:cNvPr id="4" name="Slide Number Placeholder 3"/>
          <p:cNvSpPr>
            <a:spLocks noGrp="1"/>
          </p:cNvSpPr>
          <p:nvPr>
            <p:ph type="sldNum" sz="quarter" idx="5"/>
          </p:nvPr>
        </p:nvSpPr>
        <p:spPr/>
        <p:txBody>
          <a:bodyPr/>
          <a:lstStyle/>
          <a:p>
            <a:fld id="{5C61A6A0-3CAB-C34E-A7AE-B8EEA98277D9}" type="slidenum">
              <a:rPr lang="en-US" smtClean="0"/>
              <a:t>12</a:t>
            </a:fld>
            <a:endParaRPr lang="en-US"/>
          </a:p>
        </p:txBody>
      </p:sp>
    </p:spTree>
    <p:extLst>
      <p:ext uri="{BB962C8B-B14F-4D97-AF65-F5344CB8AC3E}">
        <p14:creationId xmlns:p14="http://schemas.microsoft.com/office/powerpoint/2010/main" val="15083346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Calibri" panose="020F0502020204030204" pitchFamily="34" charset="0"/>
              </a:rPr>
              <a:t>From a timecard review and management perspective this will significantly improve efficiencies, allowing the timekeeper to see all the relevant detail, at a glance, without any additional actions. No need for additional discovery.</a:t>
            </a:r>
          </a:p>
          <a:p>
            <a:endParaRPr lang="en-US" sz="1800" b="0" i="0" dirty="0">
              <a:solidFill>
                <a:srgbClr val="000000"/>
              </a:solidFill>
              <a:effectLst/>
              <a:latin typeface="Calibri" panose="020F0502020204030204" pitchFamily="34" charset="0"/>
            </a:endParaRPr>
          </a:p>
          <a:p>
            <a:r>
              <a:rPr lang="en-US" sz="1800" b="0" i="0" dirty="0" err="1">
                <a:solidFill>
                  <a:srgbClr val="000000"/>
                </a:solidFill>
                <a:effectLst/>
                <a:latin typeface="Calibri" panose="020F0502020204030204" pitchFamily="34" charset="0"/>
              </a:rPr>
              <a:t>iTK</a:t>
            </a:r>
            <a:r>
              <a:rPr lang="en-US" sz="1800" b="0" i="0" dirty="0">
                <a:solidFill>
                  <a:srgbClr val="000000"/>
                </a:solidFill>
                <a:effectLst/>
                <a:latin typeface="Calibri" panose="020F0502020204030204" pitchFamily="34" charset="0"/>
              </a:rPr>
              <a:t> Admin (Home) Portal &gt; Configure </a:t>
            </a:r>
            <a:r>
              <a:rPr lang="en-US" sz="1800" b="0" i="0" dirty="0" err="1">
                <a:solidFill>
                  <a:srgbClr val="000000"/>
                </a:solidFill>
                <a:effectLst/>
                <a:latin typeface="Calibri" panose="020F0502020204030204" pitchFamily="34" charset="0"/>
              </a:rPr>
              <a:t>iTK</a:t>
            </a:r>
            <a:r>
              <a:rPr lang="en-US" sz="1800" b="0" i="0" dirty="0">
                <a:solidFill>
                  <a:srgbClr val="000000"/>
                </a:solidFill>
                <a:effectLst/>
                <a:latin typeface="Calibri" panose="020F0502020204030204" pitchFamily="34" charset="0"/>
              </a:rPr>
              <a:t> &gt; Firm Defaults &gt; (Scroll Down) Selection Items to Display in My Time [ Need to hold Ctrl to select multiple. Just shows the codes – not description. </a:t>
            </a:r>
          </a:p>
          <a:p>
            <a:endParaRPr lang="en-US" sz="1800" b="0" i="0" dirty="0">
              <a:solidFill>
                <a:srgbClr val="000000"/>
              </a:solidFill>
              <a:effectLst/>
              <a:latin typeface="Calibri" panose="020F0502020204030204" pitchFamily="34" charset="0"/>
              <a:ea typeface="Calibri" panose="020F0502020204030204" pitchFamily="34" charset="0"/>
            </a:endParaRPr>
          </a:p>
          <a:p>
            <a:r>
              <a:rPr lang="en-US" sz="1800" b="1" i="0" dirty="0">
                <a:solidFill>
                  <a:srgbClr val="000000"/>
                </a:solidFill>
                <a:effectLst/>
                <a:latin typeface="Calibri" panose="020F0502020204030204" pitchFamily="34" charset="0"/>
                <a:ea typeface="Calibri" panose="020F0502020204030204" pitchFamily="34" charset="0"/>
              </a:rPr>
              <a:t>Use Case: </a:t>
            </a:r>
          </a:p>
          <a:p>
            <a:endParaRPr lang="en-US" sz="1800" b="0" i="0" dirty="0">
              <a:solidFill>
                <a:srgbClr val="000000"/>
              </a:solidFill>
              <a:effectLst/>
              <a:latin typeface="Calibri" panose="020F0502020204030204" pitchFamily="34" charset="0"/>
              <a:ea typeface="Calibri" panose="020F0502020204030204" pitchFamily="34" charset="0"/>
            </a:endParaRPr>
          </a:p>
          <a:p>
            <a:r>
              <a:rPr lang="en-US" sz="1800" dirty="0">
                <a:effectLst/>
                <a:latin typeface="Tahoma" panose="020B0604030504040204" pitchFamily="34" charset="0"/>
                <a:ea typeface="Calibri" panose="020F0502020204030204" pitchFamily="34" charset="0"/>
              </a:rPr>
              <a:t>I need to combine my time spent on the same task code into a single time entry with semicolons between each different thing (as shown below – this is a cut and paste from my Excel spreadsheet), and it’s a pain to do this in </a:t>
            </a:r>
            <a:r>
              <a:rPr lang="en-US" sz="1800" dirty="0" err="1">
                <a:effectLst/>
                <a:latin typeface="Tahoma" panose="020B0604030504040204" pitchFamily="34" charset="0"/>
                <a:ea typeface="Calibri" panose="020F0502020204030204" pitchFamily="34" charset="0"/>
              </a:rPr>
              <a:t>iTimekeep</a:t>
            </a:r>
            <a:r>
              <a:rPr lang="en-US" sz="1800" dirty="0">
                <a:effectLst/>
                <a:latin typeface="Tahoma" panose="020B0604030504040204" pitchFamily="34" charset="0"/>
                <a:ea typeface="Calibri" panose="020F0502020204030204" pitchFamily="34" charset="0"/>
              </a:rPr>
              <a:t>, particularly because I can’t see without opening up each entry what task code it is. </a:t>
            </a:r>
            <a:endParaRPr lang="en-US" sz="1800" dirty="0">
              <a:effectLst/>
              <a:latin typeface="Calibri" panose="020F0502020204030204" pitchFamily="34" charset="0"/>
              <a:ea typeface="Calibri" panose="020F0502020204030204" pitchFamily="34" charset="0"/>
            </a:endParaRPr>
          </a:p>
          <a:p>
            <a:pPr marL="457200" marR="0">
              <a:spcBef>
                <a:spcPts val="0"/>
              </a:spcBef>
              <a:spcAft>
                <a:spcPts val="0"/>
              </a:spcAft>
            </a:pPr>
            <a:r>
              <a:rPr lang="en-US" sz="1800" dirty="0">
                <a:effectLst/>
                <a:latin typeface="Tahoma" panose="020B060403050404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rPr>
              <a:t>Real Time/Google</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rPr>
              <a:t>28082-70007</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rPr>
              <a:t>L120</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rPr>
              <a:t>Review Google and Realtime tutorial presentations and patents (3.0); analyze filings in related cases and IPRs for relevance to infringement and claim construction arguments (1.7).</a:t>
            </a:r>
            <a:endParaRPr lang="en-US" sz="1800" dirty="0">
              <a:effectLst/>
              <a:latin typeface="Calibri" panose="020F0502020204030204" pitchFamily="34" charset="0"/>
              <a:ea typeface="Calibri" panose="020F0502020204030204" pitchFamily="34" charset="0"/>
            </a:endParaRPr>
          </a:p>
          <a:p>
            <a:pPr marL="0" marR="0" algn="r">
              <a:spcBef>
                <a:spcPts val="0"/>
              </a:spcBef>
              <a:spcAft>
                <a:spcPts val="0"/>
              </a:spcAft>
            </a:pPr>
            <a:r>
              <a:rPr lang="en-US" sz="1800" dirty="0">
                <a:effectLst/>
                <a:latin typeface="Arial" panose="020B0604020202020204" pitchFamily="34" charset="0"/>
                <a:ea typeface="Calibri" panose="020F0502020204030204" pitchFamily="34" charset="0"/>
              </a:rPr>
              <a:t>4.70</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5C61A6A0-3CAB-C34E-A7AE-B8EEA98277D9}" type="slidenum">
              <a:rPr lang="en-US" smtClean="0"/>
              <a:t>13</a:t>
            </a:fld>
            <a:endParaRPr lang="en-US"/>
          </a:p>
        </p:txBody>
      </p:sp>
    </p:spTree>
    <p:extLst>
      <p:ext uri="{BB962C8B-B14F-4D97-AF65-F5344CB8AC3E}">
        <p14:creationId xmlns:p14="http://schemas.microsoft.com/office/powerpoint/2010/main" val="32521355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past clients struggled with the fact that based on a firm setting, </a:t>
            </a:r>
            <a:r>
              <a:rPr lang="en-US" dirty="0" err="1"/>
              <a:t>iTimekeep</a:t>
            </a:r>
            <a:r>
              <a:rPr lang="en-US" dirty="0"/>
              <a:t> only showed all entries for a defined number of days before only showing unsubmitted time. Lawyers were concerned and going wait a minute – I entered more time than this! Where is the rest of my time? </a:t>
            </a:r>
          </a:p>
          <a:p>
            <a:endParaRPr lang="en-US" dirty="0"/>
          </a:p>
          <a:p>
            <a:r>
              <a:rPr lang="en-US" dirty="0"/>
              <a:t>We have improved this by rebranding this behavior as ‘Older Entries’ to show that this section highlights timecards that still need to be actioned. </a:t>
            </a:r>
          </a:p>
          <a:p>
            <a:endParaRPr lang="en-US" dirty="0"/>
          </a:p>
          <a:p>
            <a:r>
              <a:rPr lang="en-US" b="1" dirty="0"/>
              <a:t>As a</a:t>
            </a:r>
            <a:r>
              <a:rPr lang="en-US" dirty="0"/>
              <a:t> timekeeper or legal assistant</a:t>
            </a:r>
            <a:r>
              <a:rPr lang="en-US" b="1" dirty="0"/>
              <a:t>, I want to</a:t>
            </a:r>
            <a:r>
              <a:rPr lang="en-US" dirty="0"/>
              <a:t> see all time entries I entered rather than just draft entries </a:t>
            </a:r>
            <a:r>
              <a:rPr lang="en-US" b="1" dirty="0"/>
              <a:t>so that</a:t>
            </a:r>
            <a:r>
              <a:rPr lang="en-US" dirty="0"/>
              <a:t> I am no longer confused and concerned that I am missing time entries. </a:t>
            </a:r>
          </a:p>
          <a:p>
            <a:r>
              <a:rPr lang="en-US" dirty="0"/>
              <a:t>There is confusion in the market today because I cannot see the time entries I entered because they were older than 7 days. The confusion is that I can see a draft entry dated for June 8th, but not see the time entries between June 8th and July 6th.</a:t>
            </a:r>
          </a:p>
          <a:p>
            <a:endParaRPr lang="en-US" dirty="0"/>
          </a:p>
        </p:txBody>
      </p:sp>
      <p:sp>
        <p:nvSpPr>
          <p:cNvPr id="4" name="Slide Number Placeholder 3"/>
          <p:cNvSpPr>
            <a:spLocks noGrp="1"/>
          </p:cNvSpPr>
          <p:nvPr>
            <p:ph type="sldNum" sz="quarter" idx="5"/>
          </p:nvPr>
        </p:nvSpPr>
        <p:spPr/>
        <p:txBody>
          <a:bodyPr/>
          <a:lstStyle/>
          <a:p>
            <a:fld id="{5C61A6A0-3CAB-C34E-A7AE-B8EEA98277D9}" type="slidenum">
              <a:rPr lang="en-US" smtClean="0"/>
              <a:t>14</a:t>
            </a:fld>
            <a:endParaRPr lang="en-US"/>
          </a:p>
        </p:txBody>
      </p:sp>
    </p:spTree>
    <p:extLst>
      <p:ext uri="{BB962C8B-B14F-4D97-AF65-F5344CB8AC3E}">
        <p14:creationId xmlns:p14="http://schemas.microsoft.com/office/powerpoint/2010/main" val="16751159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r">
              <a:spcBef>
                <a:spcPts val="0"/>
              </a:spcBef>
              <a:spcAft>
                <a:spcPts val="0"/>
              </a:spcAft>
            </a:pPr>
            <a:r>
              <a:rPr lang="en-US" sz="1800" dirty="0">
                <a:effectLst/>
                <a:latin typeface="Arial" panose="020B0604020202020204" pitchFamily="34" charset="0"/>
                <a:ea typeface="Calibri" panose="020F0502020204030204" pitchFamily="34" charset="0"/>
              </a:rPr>
              <a:t>4.70</a:t>
            </a:r>
            <a:endParaRPr lang="en-US" sz="1800" dirty="0">
              <a:effectLst/>
              <a:latin typeface="Calibri" panose="020F0502020204030204" pitchFamily="34" charset="0"/>
              <a:ea typeface="Calibri" panose="020F0502020204030204" pitchFamily="34" charset="0"/>
            </a:endParaRPr>
          </a:p>
          <a:p>
            <a:r>
              <a:rPr lang="en-US" dirty="0"/>
              <a:t>Know the </a:t>
            </a:r>
            <a:r>
              <a:rPr lang="en-US" b="1" dirty="0"/>
              <a:t>What</a:t>
            </a:r>
            <a:r>
              <a:rPr lang="en-US" b="0" dirty="0"/>
              <a:t> along with the </a:t>
            </a:r>
            <a:r>
              <a:rPr lang="en-US" b="1" dirty="0"/>
              <a:t>Why</a:t>
            </a:r>
            <a:r>
              <a:rPr lang="en-US" b="0" dirty="0"/>
              <a:t>. </a:t>
            </a:r>
            <a:endParaRPr lang="en-US" dirty="0"/>
          </a:p>
        </p:txBody>
      </p:sp>
      <p:sp>
        <p:nvSpPr>
          <p:cNvPr id="4" name="Slide Number Placeholder 3"/>
          <p:cNvSpPr>
            <a:spLocks noGrp="1"/>
          </p:cNvSpPr>
          <p:nvPr>
            <p:ph type="sldNum" sz="quarter" idx="5"/>
          </p:nvPr>
        </p:nvSpPr>
        <p:spPr/>
        <p:txBody>
          <a:bodyPr/>
          <a:lstStyle/>
          <a:p>
            <a:fld id="{5C61A6A0-3CAB-C34E-A7AE-B8EEA98277D9}" type="slidenum">
              <a:rPr lang="en-US" smtClean="0"/>
              <a:t>15</a:t>
            </a:fld>
            <a:endParaRPr lang="en-US"/>
          </a:p>
        </p:txBody>
      </p:sp>
    </p:spTree>
    <p:extLst>
      <p:ext uri="{BB962C8B-B14F-4D97-AF65-F5344CB8AC3E}">
        <p14:creationId xmlns:p14="http://schemas.microsoft.com/office/powerpoint/2010/main" val="17827717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fld id="{5C61A6A0-3CAB-C34E-A7AE-B8EEA98277D9}" type="slidenum">
              <a:rPr lang="en-US" smtClean="0"/>
              <a:t>16</a:t>
            </a:fld>
            <a:endParaRPr lang="en-US"/>
          </a:p>
        </p:txBody>
      </p:sp>
    </p:spTree>
    <p:extLst>
      <p:ext uri="{BB962C8B-B14F-4D97-AF65-F5344CB8AC3E}">
        <p14:creationId xmlns:p14="http://schemas.microsoft.com/office/powerpoint/2010/main" val="14673525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61A6A0-3CAB-C34E-A7AE-B8EEA98277D9}" type="slidenum">
              <a:rPr lang="en-US" smtClean="0"/>
              <a:t>19</a:t>
            </a:fld>
            <a:endParaRPr lang="en-US"/>
          </a:p>
        </p:txBody>
      </p:sp>
    </p:spTree>
    <p:extLst>
      <p:ext uri="{BB962C8B-B14F-4D97-AF65-F5344CB8AC3E}">
        <p14:creationId xmlns:p14="http://schemas.microsoft.com/office/powerpoint/2010/main" val="25957939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61A6A0-3CAB-C34E-A7AE-B8EEA98277D9}" type="slidenum">
              <a:rPr lang="en-US" smtClean="0"/>
              <a:t>20</a:t>
            </a:fld>
            <a:endParaRPr lang="en-US"/>
          </a:p>
        </p:txBody>
      </p:sp>
    </p:spTree>
    <p:extLst>
      <p:ext uri="{BB962C8B-B14F-4D97-AF65-F5344CB8AC3E}">
        <p14:creationId xmlns:p14="http://schemas.microsoft.com/office/powerpoint/2010/main" val="25125244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5C61A6A0-3CAB-C34E-A7AE-B8EEA98277D9}" type="slidenum">
              <a:rPr lang="en-US" smtClean="0"/>
              <a:t>23</a:t>
            </a:fld>
            <a:endParaRPr lang="en-US"/>
          </a:p>
        </p:txBody>
      </p:sp>
    </p:spTree>
    <p:extLst>
      <p:ext uri="{BB962C8B-B14F-4D97-AF65-F5344CB8AC3E}">
        <p14:creationId xmlns:p14="http://schemas.microsoft.com/office/powerpoint/2010/main" val="2652606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Hello, my name is Tara Quinn and I will be your presenter today. I am honored to be given the opportunity to present another exciting release of </a:t>
            </a:r>
            <a:r>
              <a:rPr lang="en-US" dirty="0" err="1"/>
              <a:t>iTimekeep</a:t>
            </a:r>
            <a:r>
              <a:rPr lang="en-US" dirty="0"/>
              <a:t> and OCG Live. I’ve been doing these release webinars for clients for over a year now and it is truly amazing to watch the evolution of the product. </a:t>
            </a:r>
            <a:r>
              <a:rPr lang="en-US" sz="1200" b="0" i="0" kern="1200" dirty="0">
                <a:solidFill>
                  <a:schemeClr val="tx1"/>
                </a:solidFill>
                <a:effectLst/>
                <a:latin typeface="+mn-lt"/>
                <a:ea typeface="+mn-ea"/>
                <a:cs typeface="+mn-cs"/>
              </a:rPr>
              <a:t>Consistent with previous new releases, we have included additional capabilities that have been requested by YOU, our existing clients.  We are active in our user community and love to hear from our timekeepers and firms using </a:t>
            </a:r>
            <a:r>
              <a:rPr lang="en-US" sz="1200" b="0" i="0" kern="1200" dirty="0" err="1">
                <a:solidFill>
                  <a:schemeClr val="tx1"/>
                </a:solidFill>
                <a:effectLst/>
                <a:latin typeface="+mn-lt"/>
                <a:ea typeface="+mn-ea"/>
                <a:cs typeface="+mn-cs"/>
              </a:rPr>
              <a:t>iTimekeep</a:t>
            </a:r>
            <a:r>
              <a:rPr lang="en-US" sz="1200" b="0" i="0" kern="1200" dirty="0">
                <a:solidFill>
                  <a:schemeClr val="tx1"/>
                </a:solidFill>
                <a:effectLst/>
                <a:latin typeface="+mn-lt"/>
                <a:ea typeface="+mn-ea"/>
                <a:cs typeface="+mn-cs"/>
              </a:rPr>
              <a:t> on how we can improve the experience and make time entry even easier! And a wonderful client of ours had a great quote I want to share, “The time it takes to enter time should not take longer than the time worked.”</a:t>
            </a:r>
          </a:p>
          <a:p>
            <a:r>
              <a:rPr lang="en-US" dirty="0"/>
              <a:t>So, let’s jump into our Q2 release!</a:t>
            </a:r>
          </a:p>
        </p:txBody>
      </p:sp>
      <p:sp>
        <p:nvSpPr>
          <p:cNvPr id="4" name="Slide Number Placeholder 3"/>
          <p:cNvSpPr>
            <a:spLocks noGrp="1"/>
          </p:cNvSpPr>
          <p:nvPr>
            <p:ph type="sldNum" sz="quarter" idx="5"/>
          </p:nvPr>
        </p:nvSpPr>
        <p:spPr/>
        <p:txBody>
          <a:bodyPr/>
          <a:lstStyle/>
          <a:p>
            <a:fld id="{5C61A6A0-3CAB-C34E-A7AE-B8EEA98277D9}" type="slidenum">
              <a:rPr lang="en-US" smtClean="0"/>
              <a:t>2</a:t>
            </a:fld>
            <a:endParaRPr lang="en-US"/>
          </a:p>
        </p:txBody>
      </p:sp>
    </p:spTree>
    <p:extLst>
      <p:ext uri="{BB962C8B-B14F-4D97-AF65-F5344CB8AC3E}">
        <p14:creationId xmlns:p14="http://schemas.microsoft.com/office/powerpoint/2010/main" val="24623131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internal</a:t>
            </a:r>
          </a:p>
        </p:txBody>
      </p:sp>
      <p:sp>
        <p:nvSpPr>
          <p:cNvPr id="4" name="Slide Number Placeholder 3"/>
          <p:cNvSpPr>
            <a:spLocks noGrp="1"/>
          </p:cNvSpPr>
          <p:nvPr>
            <p:ph type="sldNum" sz="quarter" idx="5"/>
          </p:nvPr>
        </p:nvSpPr>
        <p:spPr/>
        <p:txBody>
          <a:bodyPr/>
          <a:lstStyle/>
          <a:p>
            <a:fld id="{5C61A6A0-3CAB-C34E-A7AE-B8EEA98277D9}" type="slidenum">
              <a:rPr lang="en-US" smtClean="0"/>
              <a:t>24</a:t>
            </a:fld>
            <a:endParaRPr lang="en-US"/>
          </a:p>
        </p:txBody>
      </p:sp>
    </p:spTree>
    <p:extLst>
      <p:ext uri="{BB962C8B-B14F-4D97-AF65-F5344CB8AC3E}">
        <p14:creationId xmlns:p14="http://schemas.microsoft.com/office/powerpoint/2010/main" val="20398618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external</a:t>
            </a:r>
          </a:p>
        </p:txBody>
      </p:sp>
      <p:sp>
        <p:nvSpPr>
          <p:cNvPr id="4" name="Slide Number Placeholder 3"/>
          <p:cNvSpPr>
            <a:spLocks noGrp="1"/>
          </p:cNvSpPr>
          <p:nvPr>
            <p:ph type="sldNum" sz="quarter" idx="5"/>
          </p:nvPr>
        </p:nvSpPr>
        <p:spPr/>
        <p:txBody>
          <a:bodyPr/>
          <a:lstStyle/>
          <a:p>
            <a:fld id="{5C61A6A0-3CAB-C34E-A7AE-B8EEA98277D9}" type="slidenum">
              <a:rPr lang="en-US" smtClean="0"/>
              <a:t>25</a:t>
            </a:fld>
            <a:endParaRPr lang="en-US"/>
          </a:p>
        </p:txBody>
      </p:sp>
    </p:spTree>
    <p:extLst>
      <p:ext uri="{BB962C8B-B14F-4D97-AF65-F5344CB8AC3E}">
        <p14:creationId xmlns:p14="http://schemas.microsoft.com/office/powerpoint/2010/main" val="23864265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external</a:t>
            </a:r>
          </a:p>
        </p:txBody>
      </p:sp>
      <p:sp>
        <p:nvSpPr>
          <p:cNvPr id="4" name="Slide Number Placeholder 3"/>
          <p:cNvSpPr>
            <a:spLocks noGrp="1"/>
          </p:cNvSpPr>
          <p:nvPr>
            <p:ph type="sldNum" sz="quarter" idx="5"/>
          </p:nvPr>
        </p:nvSpPr>
        <p:spPr/>
        <p:txBody>
          <a:bodyPr/>
          <a:lstStyle/>
          <a:p>
            <a:fld id="{5C61A6A0-3CAB-C34E-A7AE-B8EEA98277D9}" type="slidenum">
              <a:rPr lang="en-US" smtClean="0"/>
              <a:t>27</a:t>
            </a:fld>
            <a:endParaRPr lang="en-US"/>
          </a:p>
        </p:txBody>
      </p:sp>
    </p:spTree>
    <p:extLst>
      <p:ext uri="{BB962C8B-B14F-4D97-AF65-F5344CB8AC3E}">
        <p14:creationId xmlns:p14="http://schemas.microsoft.com/office/powerpoint/2010/main" val="39987985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external</a:t>
            </a:r>
          </a:p>
        </p:txBody>
      </p:sp>
      <p:sp>
        <p:nvSpPr>
          <p:cNvPr id="4" name="Slide Number Placeholder 3"/>
          <p:cNvSpPr>
            <a:spLocks noGrp="1"/>
          </p:cNvSpPr>
          <p:nvPr>
            <p:ph type="sldNum" sz="quarter" idx="5"/>
          </p:nvPr>
        </p:nvSpPr>
        <p:spPr/>
        <p:txBody>
          <a:bodyPr/>
          <a:lstStyle/>
          <a:p>
            <a:fld id="{5C61A6A0-3CAB-C34E-A7AE-B8EEA98277D9}" type="slidenum">
              <a:rPr lang="en-US" smtClean="0"/>
              <a:t>28</a:t>
            </a:fld>
            <a:endParaRPr lang="en-US"/>
          </a:p>
        </p:txBody>
      </p:sp>
    </p:spTree>
    <p:extLst>
      <p:ext uri="{BB962C8B-B14F-4D97-AF65-F5344CB8AC3E}">
        <p14:creationId xmlns:p14="http://schemas.microsoft.com/office/powerpoint/2010/main" val="21362272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61A6A0-3CAB-C34E-A7AE-B8EEA98277D9}" type="slidenum">
              <a:rPr lang="en-US" smtClean="0"/>
              <a:t>29</a:t>
            </a:fld>
            <a:endParaRPr lang="en-US"/>
          </a:p>
        </p:txBody>
      </p:sp>
    </p:spTree>
    <p:extLst>
      <p:ext uri="{BB962C8B-B14F-4D97-AF65-F5344CB8AC3E}">
        <p14:creationId xmlns:p14="http://schemas.microsoft.com/office/powerpoint/2010/main" val="4202064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n-ea"/>
              <a:cs typeface="+mn-cs"/>
            </a:endParaRPr>
          </a:p>
          <a:p>
            <a:endParaRPr lang="en-US"/>
          </a:p>
          <a:p>
            <a:endParaRPr lang="en-US"/>
          </a:p>
        </p:txBody>
      </p:sp>
      <p:sp>
        <p:nvSpPr>
          <p:cNvPr id="4" name="Slide Number Placeholder 3"/>
          <p:cNvSpPr>
            <a:spLocks noGrp="1"/>
          </p:cNvSpPr>
          <p:nvPr>
            <p:ph type="sldNum" sz="quarter" idx="5"/>
          </p:nvPr>
        </p:nvSpPr>
        <p:spPr/>
        <p:txBody>
          <a:bodyPr/>
          <a:lstStyle/>
          <a:p>
            <a:fld id="{5C61A6A0-3CAB-C34E-A7AE-B8EEA98277D9}" type="slidenum">
              <a:rPr lang="en-US" smtClean="0"/>
              <a:t>3</a:t>
            </a:fld>
            <a:endParaRPr lang="en-US"/>
          </a:p>
        </p:txBody>
      </p:sp>
    </p:spTree>
    <p:extLst>
      <p:ext uri="{BB962C8B-B14F-4D97-AF65-F5344CB8AC3E}">
        <p14:creationId xmlns:p14="http://schemas.microsoft.com/office/powerpoint/2010/main" val="3831023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C-level and finance professionals, Thrive introduces the ability to help create and manage timekeeping policies and achieve firm compliance.  Measure performance, understand firm trends, and take corrective action using </a:t>
            </a:r>
            <a:r>
              <a:rPr lang="en-US" dirty="0" err="1"/>
              <a:t>Thrive’s</a:t>
            </a:r>
            <a:r>
              <a:rPr lang="en-US" dirty="0"/>
              <a:t> set of intuitive reports and dashboards.  </a:t>
            </a:r>
          </a:p>
          <a:p>
            <a:r>
              <a:rPr lang="en-US" dirty="0"/>
              <a:t>See who are your timekeeping </a:t>
            </a:r>
            <a:r>
              <a:rPr lang="en-US" dirty="0" err="1"/>
              <a:t>rockstars</a:t>
            </a:r>
            <a:r>
              <a:rPr lang="en-US" dirty="0"/>
              <a:t> and those who need some encouragement.</a:t>
            </a:r>
          </a:p>
          <a:p>
            <a:endParaRPr lang="en-US" dirty="0"/>
          </a:p>
          <a:p>
            <a:r>
              <a:rPr lang="en-US" dirty="0"/>
              <a:t>This release perpetuates </a:t>
            </a:r>
            <a:r>
              <a:rPr lang="en-US" dirty="0" err="1"/>
              <a:t>iTimekeep</a:t>
            </a:r>
            <a:r>
              <a:rPr lang="en-US" dirty="0"/>
              <a:t> as the premium time entry and compliance platform. With the enhancements in both </a:t>
            </a:r>
            <a:r>
              <a:rPr lang="en-US" dirty="0" err="1"/>
              <a:t>iTimekeep</a:t>
            </a:r>
            <a:r>
              <a:rPr lang="en-US" dirty="0"/>
              <a:t> and OCG Live, law firms can achieve tremendous operational efficiencies and client satisfaction, by accomplishing something that was traditionally done through tedious, time-consuming and resource-draining manual work.</a:t>
            </a:r>
            <a:endParaRPr lang="en-US" dirty="0">
              <a:cs typeface="Calibri"/>
            </a:endParaRPr>
          </a:p>
          <a:p>
            <a:endParaRPr lang="en-US" dirty="0"/>
          </a:p>
          <a:p>
            <a:r>
              <a:rPr lang="en-US" dirty="0"/>
              <a:t>For the head of practice and financial managers, this release is all about the ability to comply with audits and produce a record for the client to demonstrate the discipline of the firm and its commitment to compliance.</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5C61A6A0-3CAB-C34E-A7AE-B8EEA98277D9}" type="slidenum">
              <a:rPr lang="en-US" smtClean="0"/>
              <a:t>4</a:t>
            </a:fld>
            <a:endParaRPr lang="en-US"/>
          </a:p>
        </p:txBody>
      </p:sp>
    </p:spTree>
    <p:extLst>
      <p:ext uri="{BB962C8B-B14F-4D97-AF65-F5344CB8AC3E}">
        <p14:creationId xmlns:p14="http://schemas.microsoft.com/office/powerpoint/2010/main" val="2849347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61A6A0-3CAB-C34E-A7AE-B8EEA98277D9}" type="slidenum">
              <a:rPr lang="en-US" smtClean="0"/>
              <a:t>5</a:t>
            </a:fld>
            <a:endParaRPr lang="en-US"/>
          </a:p>
        </p:txBody>
      </p:sp>
    </p:spTree>
    <p:extLst>
      <p:ext uri="{BB962C8B-B14F-4D97-AF65-F5344CB8AC3E}">
        <p14:creationId xmlns:p14="http://schemas.microsoft.com/office/powerpoint/2010/main" val="738083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61A6A0-3CAB-C34E-A7AE-B8EEA98277D9}" type="slidenum">
              <a:rPr lang="en-US" smtClean="0"/>
              <a:t>6</a:t>
            </a:fld>
            <a:endParaRPr lang="en-US"/>
          </a:p>
        </p:txBody>
      </p:sp>
    </p:spTree>
    <p:extLst>
      <p:ext uri="{BB962C8B-B14F-4D97-AF65-F5344CB8AC3E}">
        <p14:creationId xmlns:p14="http://schemas.microsoft.com/office/powerpoint/2010/main" val="2787054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fld id="{5C61A6A0-3CAB-C34E-A7AE-B8EEA98277D9}" type="slidenum">
              <a:rPr lang="en-US" smtClean="0"/>
              <a:t>7</a:t>
            </a:fld>
            <a:endParaRPr lang="en-US"/>
          </a:p>
        </p:txBody>
      </p:sp>
    </p:spTree>
    <p:extLst>
      <p:ext uri="{BB962C8B-B14F-4D97-AF65-F5344CB8AC3E}">
        <p14:creationId xmlns:p14="http://schemas.microsoft.com/office/powerpoint/2010/main" val="2405799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highlights of the </a:t>
            </a:r>
            <a:r>
              <a:rPr lang="en-US" dirty="0" err="1"/>
              <a:t>iTimekeep</a:t>
            </a:r>
            <a:r>
              <a:rPr lang="en-US" dirty="0"/>
              <a:t> release.  We will get into the details of these features in the next few slides.</a:t>
            </a:r>
          </a:p>
        </p:txBody>
      </p:sp>
      <p:sp>
        <p:nvSpPr>
          <p:cNvPr id="4" name="Slide Number Placeholder 3"/>
          <p:cNvSpPr>
            <a:spLocks noGrp="1"/>
          </p:cNvSpPr>
          <p:nvPr>
            <p:ph type="sldNum" sz="quarter" idx="5"/>
          </p:nvPr>
        </p:nvSpPr>
        <p:spPr/>
        <p:txBody>
          <a:bodyPr/>
          <a:lstStyle/>
          <a:p>
            <a:fld id="{5C61A6A0-3CAB-C34E-A7AE-B8EEA98277D9}" type="slidenum">
              <a:rPr lang="en-US" smtClean="0"/>
              <a:t>8</a:t>
            </a:fld>
            <a:endParaRPr lang="en-US"/>
          </a:p>
        </p:txBody>
      </p:sp>
    </p:spTree>
    <p:extLst>
      <p:ext uri="{BB962C8B-B14F-4D97-AF65-F5344CB8AC3E}">
        <p14:creationId xmlns:p14="http://schemas.microsoft.com/office/powerpoint/2010/main" val="2338242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effectLst/>
                <a:latin typeface="Calibri" panose="020F0502020204030204" pitchFamily="34" charset="0"/>
              </a:rPr>
              <a:t>The </a:t>
            </a:r>
            <a:r>
              <a:rPr lang="en-US" sz="1800" b="0" i="0" dirty="0" err="1">
                <a:effectLst/>
                <a:latin typeface="Calibri" panose="020F0502020204030204" pitchFamily="34" charset="0"/>
              </a:rPr>
              <a:t>iTimekeep</a:t>
            </a:r>
            <a:r>
              <a:rPr lang="en-US" sz="1800" b="0" i="0" dirty="0">
                <a:effectLst/>
                <a:latin typeface="Calibri" panose="020F0502020204030204" pitchFamily="34" charset="0"/>
              </a:rPr>
              <a:t> suite of products – </a:t>
            </a:r>
            <a:r>
              <a:rPr lang="en-US" sz="1800" b="0" i="0" dirty="0" err="1">
                <a:effectLst/>
                <a:latin typeface="Calibri" panose="020F0502020204030204" pitchFamily="34" charset="0"/>
              </a:rPr>
              <a:t>iTimekeep</a:t>
            </a:r>
            <a:r>
              <a:rPr lang="en-US" sz="1800" b="0" i="0" dirty="0">
                <a:effectLst/>
                <a:latin typeface="Calibri" panose="020F0502020204030204" pitchFamily="34" charset="0"/>
              </a:rPr>
              <a:t>, OCG Live and Thrive get a facelift with an updated, modern and consistent user interface.   A sleek, clean user experience that optimizes screen real estate, streamlines navigation and application flow and ensures consistency across all products, promotes increased usability and ease of use. </a:t>
            </a:r>
            <a:r>
              <a:rPr lang="en-US" sz="1800" b="1" i="0" dirty="0">
                <a:effectLst/>
                <a:latin typeface="Calibri" panose="020F0502020204030204" pitchFamily="34" charset="0"/>
              </a:rPr>
              <a:t> </a:t>
            </a:r>
          </a:p>
          <a:p>
            <a:endParaRPr lang="en-US" sz="1800" b="1" i="0" dirty="0">
              <a:effectLst/>
              <a:latin typeface="Calibri" panose="020F0502020204030204" pitchFamily="34" charset="0"/>
            </a:endParaRPr>
          </a:p>
          <a:p>
            <a:pPr algn="l"/>
            <a:r>
              <a:rPr lang="en-US" b="0" i="0" dirty="0">
                <a:solidFill>
                  <a:srgbClr val="333333"/>
                </a:solidFill>
                <a:effectLst/>
                <a:latin typeface="Source Sans Pro" panose="020B0503030403020204" pitchFamily="34" charset="0"/>
              </a:rPr>
              <a:t>We love building new functionality that makes a big impact on the way you use </a:t>
            </a:r>
            <a:r>
              <a:rPr lang="en-US" b="0" i="0" dirty="0" err="1">
                <a:solidFill>
                  <a:srgbClr val="333333"/>
                </a:solidFill>
                <a:effectLst/>
                <a:latin typeface="Source Sans Pro" panose="020B0503030403020204" pitchFamily="34" charset="0"/>
              </a:rPr>
              <a:t>iTimekeep</a:t>
            </a:r>
            <a:r>
              <a:rPr lang="en-US" b="0" i="0" dirty="0">
                <a:solidFill>
                  <a:srgbClr val="333333"/>
                </a:solidFill>
                <a:effectLst/>
                <a:latin typeface="Source Sans Pro" panose="020B0503030403020204" pitchFamily="34" charset="0"/>
              </a:rPr>
              <a:t>. Over the last few years, we have brought you sophisticated capabilities — such as </a:t>
            </a:r>
            <a:r>
              <a:rPr lang="en-US" b="0" i="0" u="none" strike="noStrike" dirty="0" err="1">
                <a:solidFill>
                  <a:srgbClr val="333333"/>
                </a:solidFill>
                <a:effectLst/>
                <a:latin typeface="Source Sans Pro" panose="020B0503030403020204" pitchFamily="34" charset="0"/>
              </a:rPr>
              <a:t>iTimekeep</a:t>
            </a:r>
            <a:r>
              <a:rPr lang="en-US" b="0" i="0" u="none" strike="noStrike" dirty="0">
                <a:solidFill>
                  <a:srgbClr val="333333"/>
                </a:solidFill>
                <a:effectLst/>
                <a:latin typeface="Source Sans Pro" panose="020B0503030403020204" pitchFamily="34" charset="0"/>
              </a:rPr>
              <a:t> Outlook Add-in, and more</a:t>
            </a:r>
            <a:r>
              <a:rPr lang="en-US" b="0" i="0" dirty="0">
                <a:solidFill>
                  <a:srgbClr val="333333"/>
                </a:solidFill>
                <a:effectLst/>
                <a:latin typeface="Source Sans Pro" panose="020B0503030403020204" pitchFamily="34" charset="0"/>
              </a:rPr>
              <a:t>. But we also know how important it is to continually improve what we have already built.</a:t>
            </a:r>
          </a:p>
          <a:p>
            <a:pPr algn="l"/>
            <a:r>
              <a:rPr lang="en-US" b="0" i="0" dirty="0">
                <a:solidFill>
                  <a:srgbClr val="333333"/>
                </a:solidFill>
                <a:effectLst/>
                <a:latin typeface="Source Sans Pro" panose="020B0503030403020204" pitchFamily="34" charset="0"/>
              </a:rPr>
              <a:t>In addition to the more modern look and feel, you can easily show and hide data to reduce visual noise while you are working, and we updated the application font for improved text legibility.</a:t>
            </a:r>
          </a:p>
          <a:p>
            <a:endParaRPr lang="en-US" dirty="0"/>
          </a:p>
          <a:p>
            <a:pPr marL="0" indent="0" fontAlgn="base">
              <a:buNone/>
            </a:pPr>
            <a:r>
              <a:rPr lang="en-US" sz="2400" dirty="0">
                <a:latin typeface="Lato"/>
              </a:rPr>
              <a:t>Consistency across </a:t>
            </a:r>
            <a:r>
              <a:rPr lang="en-US" sz="2400" dirty="0" err="1">
                <a:latin typeface="Lato"/>
              </a:rPr>
              <a:t>iTimekeep</a:t>
            </a:r>
            <a:r>
              <a:rPr lang="en-US" sz="2400" dirty="0">
                <a:latin typeface="Lato"/>
              </a:rPr>
              <a:t>, OCG Live, and Thrive:</a:t>
            </a:r>
            <a:endParaRPr lang="en-US" sz="2400" dirty="0">
              <a:latin typeface="Lato" panose="020F0502020204030203" pitchFamily="34" charset="77"/>
            </a:endParaRPr>
          </a:p>
          <a:p>
            <a:pPr lvl="1" fontAlgn="base"/>
            <a:r>
              <a:rPr lang="en-US" sz="2200" dirty="0">
                <a:latin typeface="Lato"/>
              </a:rPr>
              <a:t>Sleek, clean user experience optimizing screen space</a:t>
            </a:r>
          </a:p>
          <a:p>
            <a:pPr lvl="1" fontAlgn="base"/>
            <a:r>
              <a:rPr lang="en-US" sz="2200" dirty="0">
                <a:latin typeface="Lato"/>
              </a:rPr>
              <a:t>Streamlines navigation and application flow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solidFill>
                  <a:schemeClr val="tx2"/>
                </a:solidFill>
                <a:latin typeface="+mj-lt"/>
              </a:rPr>
              <a:t>Modern, consistent user interface across </a:t>
            </a:r>
            <a:r>
              <a:rPr lang="en-US" sz="1200" b="1" i="1" dirty="0" err="1">
                <a:solidFill>
                  <a:schemeClr val="tx2"/>
                </a:solidFill>
                <a:latin typeface="+mj-lt"/>
              </a:rPr>
              <a:t>iTimekeep</a:t>
            </a:r>
            <a:r>
              <a:rPr lang="en-US" sz="1200" b="1" i="1" dirty="0">
                <a:solidFill>
                  <a:schemeClr val="tx2"/>
                </a:solidFill>
                <a:latin typeface="+mj-lt"/>
              </a:rPr>
              <a:t> platform</a:t>
            </a:r>
            <a:endParaRPr lang="en-US" sz="1200" b="1" i="1" dirty="0">
              <a:solidFill>
                <a:schemeClr val="accent1"/>
              </a:solidFill>
              <a:latin typeface="+mj-lt"/>
            </a:endParaRPr>
          </a:p>
          <a:p>
            <a:endParaRPr lang="en-US" dirty="0"/>
          </a:p>
        </p:txBody>
      </p:sp>
      <p:sp>
        <p:nvSpPr>
          <p:cNvPr id="4" name="Slide Number Placeholder 3"/>
          <p:cNvSpPr>
            <a:spLocks noGrp="1"/>
          </p:cNvSpPr>
          <p:nvPr>
            <p:ph type="sldNum" sz="quarter" idx="5"/>
          </p:nvPr>
        </p:nvSpPr>
        <p:spPr/>
        <p:txBody>
          <a:bodyPr/>
          <a:lstStyle/>
          <a:p>
            <a:fld id="{5C61A6A0-3CAB-C34E-A7AE-B8EEA98277D9}" type="slidenum">
              <a:rPr lang="en-US" smtClean="0"/>
              <a:t>9</a:t>
            </a:fld>
            <a:endParaRPr lang="en-US"/>
          </a:p>
        </p:txBody>
      </p:sp>
    </p:spTree>
    <p:extLst>
      <p:ext uri="{BB962C8B-B14F-4D97-AF65-F5344CB8AC3E}">
        <p14:creationId xmlns:p14="http://schemas.microsoft.com/office/powerpoint/2010/main" val="3095935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893152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FF9EF1D8-A214-264B-A114-BF0502282E08}"/>
              </a:ext>
            </a:extLst>
          </p:cNvPr>
          <p:cNvSpPr>
            <a:spLocks noGrp="1"/>
          </p:cNvSpPr>
          <p:nvPr>
            <p:ph sz="half" idx="1"/>
          </p:nvPr>
        </p:nvSpPr>
        <p:spPr>
          <a:xfrm>
            <a:off x="583012" y="1825625"/>
            <a:ext cx="5181600" cy="3975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EDD524A8-D75B-DB4C-9A7E-1297E96EF30E}"/>
              </a:ext>
            </a:extLst>
          </p:cNvPr>
          <p:cNvCxnSpPr>
            <a:cxnSpLocks/>
          </p:cNvCxnSpPr>
          <p:nvPr userDrawn="1"/>
        </p:nvCxnSpPr>
        <p:spPr>
          <a:xfrm>
            <a:off x="569669" y="1403984"/>
            <a:ext cx="10977289" cy="0"/>
          </a:xfrm>
          <a:prstGeom prst="line">
            <a:avLst/>
          </a:prstGeom>
          <a:ln w="31750">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7FC75C00-F934-E145-993E-86949BA7B206}"/>
              </a:ext>
            </a:extLst>
          </p:cNvPr>
          <p:cNvSpPr>
            <a:spLocks noGrp="1"/>
          </p:cNvSpPr>
          <p:nvPr>
            <p:ph type="title"/>
          </p:nvPr>
        </p:nvSpPr>
        <p:spPr>
          <a:xfrm>
            <a:off x="569669" y="365125"/>
            <a:ext cx="10977289" cy="1325563"/>
          </a:xfrm>
        </p:spPr>
        <p:txBody>
          <a:bodyPr/>
          <a:lstStyle/>
          <a:p>
            <a:r>
              <a:rPr lang="en-US"/>
              <a:t>Click to edit Master title style</a:t>
            </a:r>
          </a:p>
        </p:txBody>
      </p:sp>
    </p:spTree>
    <p:extLst>
      <p:ext uri="{BB962C8B-B14F-4D97-AF65-F5344CB8AC3E}">
        <p14:creationId xmlns:p14="http://schemas.microsoft.com/office/powerpoint/2010/main" val="473182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B83ACFB6-804D-B749-B3A6-588FC99376C2}"/>
              </a:ext>
            </a:extLst>
          </p:cNvPr>
          <p:cNvSpPr>
            <a:spLocks noGrp="1"/>
          </p:cNvSpPr>
          <p:nvPr>
            <p:ph type="title"/>
          </p:nvPr>
        </p:nvSpPr>
        <p:spPr>
          <a:xfrm>
            <a:off x="584664" y="1794933"/>
            <a:ext cx="3636268" cy="2184400"/>
          </a:xfrm>
        </p:spPr>
        <p:txBody>
          <a:bodyPr anchor="ctr">
            <a:normAutofit/>
          </a:bodyPr>
          <a:lstStyle>
            <a:lvl1pPr>
              <a:defRPr sz="4800" b="0" i="0">
                <a:latin typeface="Lato Light" panose="020F0302020204030203" pitchFamily="34" charset="77"/>
                <a:ea typeface="Helvetica Neue Condensed" panose="02000503000000020004" pitchFamily="2" charset="0"/>
                <a:cs typeface="Helvetica Neue Condensed" panose="02000503000000020004" pitchFamily="2" charset="0"/>
              </a:defRPr>
            </a:lvl1pPr>
          </a:lstStyle>
          <a:p>
            <a:r>
              <a:rPr lang="en-US"/>
              <a:t>Click to edit Master title style</a:t>
            </a:r>
          </a:p>
        </p:txBody>
      </p:sp>
      <p:sp>
        <p:nvSpPr>
          <p:cNvPr id="17" name="Text Placeholder 16">
            <a:extLst>
              <a:ext uri="{FF2B5EF4-FFF2-40B4-BE49-F238E27FC236}">
                <a16:creationId xmlns:a16="http://schemas.microsoft.com/office/drawing/2014/main" id="{C350B7DF-CC0D-9441-85BB-76DEB745D296}"/>
              </a:ext>
            </a:extLst>
          </p:cNvPr>
          <p:cNvSpPr>
            <a:spLocks noGrp="1"/>
          </p:cNvSpPr>
          <p:nvPr>
            <p:ph type="body" sz="quarter" idx="10"/>
          </p:nvPr>
        </p:nvSpPr>
        <p:spPr>
          <a:xfrm>
            <a:off x="4902199" y="804863"/>
            <a:ext cx="5681133" cy="454607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6" name="Straight Connector 5">
            <a:extLst>
              <a:ext uri="{FF2B5EF4-FFF2-40B4-BE49-F238E27FC236}">
                <a16:creationId xmlns:a16="http://schemas.microsoft.com/office/drawing/2014/main" id="{0D620F91-53CF-9943-A1B1-57B2521B18B4}"/>
              </a:ext>
            </a:extLst>
          </p:cNvPr>
          <p:cNvCxnSpPr>
            <a:cxnSpLocks/>
          </p:cNvCxnSpPr>
          <p:nvPr userDrawn="1"/>
        </p:nvCxnSpPr>
        <p:spPr>
          <a:xfrm flipV="1">
            <a:off x="4625533" y="804864"/>
            <a:ext cx="0" cy="4546069"/>
          </a:xfrm>
          <a:prstGeom prst="line">
            <a:avLst/>
          </a:prstGeom>
          <a:ln w="31750">
            <a:solidFill>
              <a:schemeClr val="bg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35292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B54CF07A-7C80-FF44-9E18-B9C775111474}"/>
              </a:ext>
            </a:extLst>
          </p:cNvPr>
          <p:cNvSpPr/>
          <p:nvPr userDrawn="1"/>
        </p:nvSpPr>
        <p:spPr>
          <a:xfrm>
            <a:off x="6547381" y="703946"/>
            <a:ext cx="5331748" cy="5288892"/>
          </a:xfrm>
          <a:prstGeom prst="ellipse">
            <a:avLst/>
          </a:prstGeom>
          <a:solidFill>
            <a:schemeClr val="lt1">
              <a:alpha val="61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7100192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85264" y="365125"/>
            <a:ext cx="10971998" cy="1325563"/>
          </a:xfrm>
        </p:spPr>
        <p:txBody>
          <a:bodyPr/>
          <a:lstStyle>
            <a:lvl1pPr>
              <a:defRPr b="0" i="0">
                <a:latin typeface="Lato Light" panose="020F0302020204030203" pitchFamily="34" charset="77"/>
              </a:defRPr>
            </a:lvl1pPr>
          </a:lstStyle>
          <a:p>
            <a:r>
              <a:rPr lang="en-US"/>
              <a:t>Click to edit Master title style</a:t>
            </a:r>
          </a:p>
        </p:txBody>
      </p:sp>
      <p:sp>
        <p:nvSpPr>
          <p:cNvPr id="3" name="Text Placeholder 2"/>
          <p:cNvSpPr>
            <a:spLocks noGrp="1"/>
          </p:cNvSpPr>
          <p:nvPr>
            <p:ph type="body" idx="1"/>
          </p:nvPr>
        </p:nvSpPr>
        <p:spPr>
          <a:xfrm>
            <a:off x="585264" y="1681163"/>
            <a:ext cx="5157787" cy="823912"/>
          </a:xfrm>
        </p:spPr>
        <p:txBody>
          <a:bodyPr anchor="t">
            <a:normAutofit/>
          </a:bodyPr>
          <a:lstStyle>
            <a:lvl1pPr marL="0" indent="0">
              <a:buNone/>
              <a:defRPr sz="2400" b="0" i="0">
                <a:latin typeface="Lato Light" panose="020F0302020204030203"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5264" y="2505075"/>
            <a:ext cx="5157787" cy="3138488"/>
          </a:xfrm>
        </p:spPr>
        <p:txBody>
          <a:bodyPr/>
          <a:lstStyle>
            <a:lvl1pPr>
              <a:defRPr sz="3200" b="0" i="0">
                <a:solidFill>
                  <a:schemeClr val="accent6"/>
                </a:solidFill>
                <a:latin typeface="Lato Light" panose="020F0302020204030203" pitchFamily="34" charset="77"/>
              </a:defRPr>
            </a:lvl1pPr>
            <a:lvl2pPr>
              <a:defRPr b="0" i="0">
                <a:latin typeface="Lato Light" panose="020F0302020204030203" pitchFamily="34" charset="77"/>
              </a:defRPr>
            </a:lvl2pPr>
            <a:lvl3pPr>
              <a:defRPr b="1" i="0">
                <a:latin typeface="Lato" panose="020F0502020204030203" pitchFamily="34" charset="77"/>
              </a:defRPr>
            </a:lvl3pPr>
            <a:lvl4pPr>
              <a:defRPr b="0" i="0">
                <a:solidFill>
                  <a:schemeClr val="accent6"/>
                </a:solidFill>
                <a:latin typeface="Lato Light" panose="020F0302020204030203" pitchFamily="34" charset="77"/>
              </a:defRPr>
            </a:lvl4pPr>
            <a:lvl5pPr>
              <a:defRPr sz="1600" b="1" i="0">
                <a:solidFill>
                  <a:srgbClr val="DC5820"/>
                </a:solidFill>
                <a:latin typeface="Lato" panose="020F0502020204030203"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3DA36E00-A3AA-F743-942D-3E5CE8282D18}"/>
              </a:ext>
            </a:extLst>
          </p:cNvPr>
          <p:cNvCxnSpPr>
            <a:cxnSpLocks/>
          </p:cNvCxnSpPr>
          <p:nvPr userDrawn="1"/>
        </p:nvCxnSpPr>
        <p:spPr>
          <a:xfrm flipV="1">
            <a:off x="584852" y="1319753"/>
            <a:ext cx="10972410" cy="84231"/>
          </a:xfrm>
          <a:prstGeom prst="line">
            <a:avLst/>
          </a:prstGeom>
          <a:ln w="31750">
            <a:solidFill>
              <a:schemeClr val="bg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6079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B54CF07A-7C80-FF44-9E18-B9C775111474}"/>
              </a:ext>
            </a:extLst>
          </p:cNvPr>
          <p:cNvSpPr/>
          <p:nvPr userDrawn="1"/>
        </p:nvSpPr>
        <p:spPr>
          <a:xfrm>
            <a:off x="6547381" y="703946"/>
            <a:ext cx="5331748" cy="5288892"/>
          </a:xfrm>
          <a:prstGeom prst="ellipse">
            <a:avLst/>
          </a:prstGeom>
          <a:solidFill>
            <a:schemeClr val="lt1">
              <a:alpha val="61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Text Placeholder 9">
            <a:extLst>
              <a:ext uri="{FF2B5EF4-FFF2-40B4-BE49-F238E27FC236}">
                <a16:creationId xmlns:a16="http://schemas.microsoft.com/office/drawing/2014/main" id="{9F0F0AB3-7C2B-6543-AAE8-6E9A0F2AFF44}"/>
              </a:ext>
            </a:extLst>
          </p:cNvPr>
          <p:cNvSpPr>
            <a:spLocks noGrp="1"/>
          </p:cNvSpPr>
          <p:nvPr>
            <p:ph type="body" sz="quarter" idx="10" hasCustomPrompt="1"/>
          </p:nvPr>
        </p:nvSpPr>
        <p:spPr>
          <a:xfrm>
            <a:off x="6850063" y="914400"/>
            <a:ext cx="4897437" cy="1998663"/>
          </a:xfrm>
        </p:spPr>
        <p:txBody>
          <a:bodyPr anchor="b">
            <a:normAutofit/>
          </a:bodyPr>
          <a:lstStyle>
            <a:lvl1pPr marL="0" indent="0" algn="ctr">
              <a:buNone/>
              <a:defRPr sz="4000" b="1">
                <a:solidFill>
                  <a:schemeClr val="accent1"/>
                </a:solidFill>
              </a:defRPr>
            </a:lvl1pPr>
          </a:lstStyle>
          <a:p>
            <a:pPr lvl="0"/>
            <a:r>
              <a:rPr lang="en-US"/>
              <a:t>Title Here</a:t>
            </a:r>
          </a:p>
        </p:txBody>
      </p:sp>
      <p:sp>
        <p:nvSpPr>
          <p:cNvPr id="14" name="Text Placeholder 13">
            <a:extLst>
              <a:ext uri="{FF2B5EF4-FFF2-40B4-BE49-F238E27FC236}">
                <a16:creationId xmlns:a16="http://schemas.microsoft.com/office/drawing/2014/main" id="{9E7C0593-C948-F947-B928-85B38B32966A}"/>
              </a:ext>
            </a:extLst>
          </p:cNvPr>
          <p:cNvSpPr>
            <a:spLocks noGrp="1"/>
          </p:cNvSpPr>
          <p:nvPr>
            <p:ph type="body" sz="quarter" idx="11" hasCustomPrompt="1"/>
          </p:nvPr>
        </p:nvSpPr>
        <p:spPr>
          <a:xfrm>
            <a:off x="6850063" y="3422650"/>
            <a:ext cx="4897437" cy="969963"/>
          </a:xfrm>
        </p:spPr>
        <p:txBody>
          <a:bodyPr>
            <a:noAutofit/>
          </a:bodyPr>
          <a:lstStyle>
            <a:lvl1pPr marL="0" indent="0" algn="ctr">
              <a:buNone/>
              <a:defRPr sz="2000"/>
            </a:lvl1pPr>
            <a:lvl2pPr>
              <a:defRPr sz="2000"/>
            </a:lvl2pPr>
            <a:lvl3pPr>
              <a:defRPr sz="1800"/>
            </a:lvl3pPr>
            <a:lvl4pPr>
              <a:defRPr sz="1600"/>
            </a:lvl4pPr>
            <a:lvl5pPr>
              <a:defRPr sz="1600"/>
            </a:lvl5pPr>
          </a:lstStyle>
          <a:p>
            <a:pPr lvl="0"/>
            <a:r>
              <a:rPr lang="en-US"/>
              <a:t>Secondary Title or Description Goes Here</a:t>
            </a:r>
          </a:p>
        </p:txBody>
      </p:sp>
      <p:cxnSp>
        <p:nvCxnSpPr>
          <p:cNvPr id="7" name="Straight Connector 6">
            <a:extLst>
              <a:ext uri="{FF2B5EF4-FFF2-40B4-BE49-F238E27FC236}">
                <a16:creationId xmlns:a16="http://schemas.microsoft.com/office/drawing/2014/main" id="{51420D1E-423D-624A-800B-9FB51B78560E}"/>
              </a:ext>
            </a:extLst>
          </p:cNvPr>
          <p:cNvCxnSpPr>
            <a:cxnSpLocks/>
          </p:cNvCxnSpPr>
          <p:nvPr userDrawn="1"/>
        </p:nvCxnSpPr>
        <p:spPr>
          <a:xfrm>
            <a:off x="6850063" y="3158356"/>
            <a:ext cx="4897437" cy="0"/>
          </a:xfrm>
          <a:prstGeom prst="line">
            <a:avLst/>
          </a:prstGeom>
          <a:ln w="31750">
            <a:solidFill>
              <a:schemeClr val="bg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2010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1998799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201" y="166345"/>
            <a:ext cx="10741599" cy="1325563"/>
          </a:xfrm>
        </p:spPr>
        <p:txBody>
          <a:bodyPr/>
          <a:lstStyle>
            <a:lvl1pPr>
              <a:defRPr b="0" i="0">
                <a:solidFill>
                  <a:schemeClr val="accent1"/>
                </a:solidFill>
                <a:latin typeface="Lato Light" panose="020F0302020204030203" pitchFamily="34" charset="77"/>
                <a:ea typeface="Helvetica Neue Condensed" panose="02000503000000020004" pitchFamily="2" charset="0"/>
                <a:cs typeface="Helvetica Neue Condensed" panose="02000503000000020004" pitchFamily="2" charset="0"/>
              </a:defRPr>
            </a:lvl1pPr>
          </a:lstStyle>
          <a:p>
            <a:r>
              <a:rPr lang="en-US"/>
              <a:t>Click to edit Master title style</a:t>
            </a:r>
          </a:p>
        </p:txBody>
      </p:sp>
      <p:sp>
        <p:nvSpPr>
          <p:cNvPr id="3" name="Content Placeholder 2"/>
          <p:cNvSpPr>
            <a:spLocks noGrp="1"/>
          </p:cNvSpPr>
          <p:nvPr>
            <p:ph idx="1"/>
          </p:nvPr>
        </p:nvSpPr>
        <p:spPr>
          <a:xfrm>
            <a:off x="612201" y="1825625"/>
            <a:ext cx="10741599" cy="3981450"/>
          </a:xfrm>
          <a:prstGeom prst="rect">
            <a:avLst/>
          </a:prstGeom>
        </p:spPr>
        <p:txBody>
          <a:bodyPr/>
          <a:lstStyle>
            <a:lvl1pPr>
              <a:defRPr b="0" i="0">
                <a:latin typeface="Lato Light" panose="020F0302020204030203" pitchFamily="34" charset="77"/>
                <a:ea typeface="Helvetica Neue" panose="02000503000000020004" pitchFamily="2" charset="0"/>
                <a:cs typeface="Helvetica Neue" panose="02000503000000020004" pitchFamily="2" charset="0"/>
              </a:defRPr>
            </a:lvl1pPr>
            <a:lvl2pPr>
              <a:defRPr b="0" i="0">
                <a:latin typeface="Lato Light" panose="020F0302020204030203" pitchFamily="34" charset="77"/>
                <a:ea typeface="Helvetica Neue" panose="02000503000000020004" pitchFamily="2" charset="0"/>
                <a:cs typeface="Helvetica Neue" panose="02000503000000020004" pitchFamily="2" charset="0"/>
              </a:defRPr>
            </a:lvl2pPr>
            <a:lvl3pPr>
              <a:defRPr b="0" i="0">
                <a:latin typeface="Lato Light" panose="020F0302020204030203" pitchFamily="34" charset="77"/>
                <a:ea typeface="Helvetica Neue" panose="02000503000000020004" pitchFamily="2" charset="0"/>
                <a:cs typeface="Helvetica Neue" panose="02000503000000020004" pitchFamily="2" charset="0"/>
              </a:defRPr>
            </a:lvl3pPr>
            <a:lvl4pPr>
              <a:defRPr b="0" i="0">
                <a:latin typeface="Lato Light" panose="020F0302020204030203" pitchFamily="34" charset="77"/>
                <a:ea typeface="Helvetica Neue" panose="02000503000000020004" pitchFamily="2" charset="0"/>
                <a:cs typeface="Helvetica Neue" panose="02000503000000020004" pitchFamily="2" charset="0"/>
              </a:defRPr>
            </a:lvl4pPr>
            <a:lvl5pPr>
              <a:defRPr b="0" i="0">
                <a:latin typeface="Lato Light" panose="020F0302020204030203" pitchFamily="34" charset="77"/>
                <a:ea typeface="Helvetica Neue" panose="02000503000000020004" pitchFamily="2" charset="0"/>
                <a:cs typeface="Helvetica Neue" panose="0200050300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99068FE5-BB13-D141-ADB2-C62C0D804445}"/>
              </a:ext>
            </a:extLst>
          </p:cNvPr>
          <p:cNvCxnSpPr>
            <a:cxnSpLocks/>
          </p:cNvCxnSpPr>
          <p:nvPr userDrawn="1"/>
        </p:nvCxnSpPr>
        <p:spPr>
          <a:xfrm>
            <a:off x="612201" y="1205204"/>
            <a:ext cx="10741599" cy="0"/>
          </a:xfrm>
          <a:prstGeom prst="line">
            <a:avLst/>
          </a:prstGeom>
          <a:ln w="31750">
            <a:solidFill>
              <a:schemeClr val="bg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97713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7321" y="881063"/>
            <a:ext cx="109728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7321" y="4132263"/>
            <a:ext cx="109728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462435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1_Section Header">
    <p:bg>
      <p:bgPr>
        <a:gradFill>
          <a:gsLst>
            <a:gs pos="99000">
              <a:schemeClr val="bg1"/>
            </a:gs>
            <a:gs pos="72000">
              <a:srgbClr val="46ABFB"/>
            </a:gs>
            <a:gs pos="29000">
              <a:srgbClr val="B1FFFF"/>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7833" y="881063"/>
            <a:ext cx="10972800" cy="2852737"/>
          </a:xfrm>
        </p:spPr>
        <p:txBody>
          <a:bodyPr anchor="b">
            <a:normAutofit/>
          </a:bodyPr>
          <a:lstStyle>
            <a:lvl1pPr>
              <a:defRPr sz="7200" b="0" i="0">
                <a:latin typeface="Lato Light" panose="020F0302020204030203" pitchFamily="34" charset="77"/>
                <a:ea typeface="Helvetica Neue Condensed" panose="02000503000000020004" pitchFamily="2" charset="0"/>
                <a:cs typeface="Helvetica Neue Condensed" panose="02000503000000020004" pitchFamily="2" charset="0"/>
              </a:defRPr>
            </a:lvl1pPr>
          </a:lstStyle>
          <a:p>
            <a:r>
              <a:rPr lang="en-US"/>
              <a:t>Master title style</a:t>
            </a:r>
          </a:p>
        </p:txBody>
      </p:sp>
      <p:sp>
        <p:nvSpPr>
          <p:cNvPr id="3" name="Text Placeholder 2"/>
          <p:cNvSpPr>
            <a:spLocks noGrp="1"/>
          </p:cNvSpPr>
          <p:nvPr>
            <p:ph type="body" idx="1"/>
          </p:nvPr>
        </p:nvSpPr>
        <p:spPr>
          <a:xfrm>
            <a:off x="467833" y="4132263"/>
            <a:ext cx="10972800" cy="1500187"/>
          </a:xfrm>
          <a:prstGeom prst="rect">
            <a:avLst/>
          </a:prstGeom>
        </p:spPr>
        <p:txBody>
          <a:bodyPr/>
          <a:lstStyle>
            <a:lvl1pPr marL="0" indent="0">
              <a:buNone/>
              <a:defRPr sz="240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7992134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2_Section Header">
    <p:bg>
      <p:bgPr>
        <a:gradFill flip="none" rotWithShape="1">
          <a:gsLst>
            <a:gs pos="1000">
              <a:schemeClr val="accent2"/>
            </a:gs>
            <a:gs pos="100000">
              <a:schemeClr val="bg1"/>
            </a:gs>
            <a:gs pos="70000">
              <a:schemeClr val="accent1"/>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789" y="881063"/>
            <a:ext cx="10972800" cy="2852737"/>
          </a:xfrm>
        </p:spPr>
        <p:txBody>
          <a:bodyPr anchor="b"/>
          <a:lstStyle>
            <a:lvl1pPr>
              <a:defRPr sz="7200" b="0" i="0">
                <a:solidFill>
                  <a:schemeClr val="bg1">
                    <a:lumMod val="95000"/>
                  </a:schemeClr>
                </a:solidFill>
                <a:latin typeface="Lato Light" panose="020F0302020204030203" pitchFamily="34" charset="77"/>
                <a:ea typeface="Helvetica Neue Condensed" panose="02000503000000020004" pitchFamily="2" charset="0"/>
                <a:cs typeface="Helvetica Neue Condensed" panose="02000503000000020004" pitchFamily="2" charset="0"/>
              </a:defRPr>
            </a:lvl1pPr>
          </a:lstStyle>
          <a:p>
            <a:r>
              <a:rPr lang="en-US"/>
              <a:t>Thrive Background</a:t>
            </a:r>
          </a:p>
        </p:txBody>
      </p:sp>
      <p:sp>
        <p:nvSpPr>
          <p:cNvPr id="3" name="Text Placeholder 2"/>
          <p:cNvSpPr>
            <a:spLocks noGrp="1"/>
          </p:cNvSpPr>
          <p:nvPr>
            <p:ph type="body" idx="1"/>
          </p:nvPr>
        </p:nvSpPr>
        <p:spPr>
          <a:xfrm>
            <a:off x="580748" y="4132263"/>
            <a:ext cx="10972799" cy="1500187"/>
          </a:xfrm>
          <a:prstGeom prst="rect">
            <a:avLst/>
          </a:prstGeom>
        </p:spPr>
        <p:txBody>
          <a:bodyPr/>
          <a:lstStyle>
            <a:lvl1pPr marL="0" indent="0">
              <a:buNone/>
              <a:defRPr sz="240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48175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201" y="166345"/>
            <a:ext cx="10741599" cy="1325563"/>
          </a:xfrm>
        </p:spPr>
        <p:txBody>
          <a:bodyPr/>
          <a:lstStyle>
            <a:lvl1pPr>
              <a:defRPr b="0" i="0">
                <a:solidFill>
                  <a:schemeClr val="accent1"/>
                </a:solidFill>
                <a:latin typeface="Lato Light" panose="020F0302020204030203" pitchFamily="34" charset="77"/>
                <a:ea typeface="Helvetica Neue Condensed" panose="02000503000000020004" pitchFamily="2" charset="0"/>
                <a:cs typeface="Helvetica Neue Condensed" panose="02000503000000020004" pitchFamily="2" charset="0"/>
              </a:defRPr>
            </a:lvl1pPr>
          </a:lstStyle>
          <a:p>
            <a:r>
              <a:rPr lang="en-US"/>
              <a:t>Click to edit Master title style</a:t>
            </a:r>
          </a:p>
        </p:txBody>
      </p:sp>
      <p:sp>
        <p:nvSpPr>
          <p:cNvPr id="3" name="Content Placeholder 2"/>
          <p:cNvSpPr>
            <a:spLocks noGrp="1"/>
          </p:cNvSpPr>
          <p:nvPr>
            <p:ph idx="1"/>
          </p:nvPr>
        </p:nvSpPr>
        <p:spPr/>
        <p:txBody>
          <a:bodyPr/>
          <a:lstStyle>
            <a:lvl1pPr>
              <a:defRPr b="0" i="0">
                <a:latin typeface="Lato Light" panose="020F0302020204030203" pitchFamily="34" charset="77"/>
                <a:ea typeface="Helvetica Neue" panose="02000503000000020004" pitchFamily="2" charset="0"/>
                <a:cs typeface="Helvetica Neue" panose="02000503000000020004" pitchFamily="2" charset="0"/>
              </a:defRPr>
            </a:lvl1pPr>
            <a:lvl2pPr>
              <a:defRPr b="0" i="0">
                <a:latin typeface="Lato Light" panose="020F0302020204030203" pitchFamily="34" charset="77"/>
                <a:ea typeface="Helvetica Neue" panose="02000503000000020004" pitchFamily="2" charset="0"/>
                <a:cs typeface="Helvetica Neue" panose="02000503000000020004" pitchFamily="2" charset="0"/>
              </a:defRPr>
            </a:lvl2pPr>
            <a:lvl3pPr>
              <a:defRPr b="0" i="0">
                <a:latin typeface="Lato Light" panose="020F0302020204030203" pitchFamily="34" charset="77"/>
                <a:ea typeface="Helvetica Neue" panose="02000503000000020004" pitchFamily="2" charset="0"/>
                <a:cs typeface="Helvetica Neue" panose="02000503000000020004" pitchFamily="2" charset="0"/>
              </a:defRPr>
            </a:lvl3pPr>
            <a:lvl4pPr>
              <a:defRPr b="0" i="0">
                <a:latin typeface="Lato Light" panose="020F0302020204030203" pitchFamily="34" charset="77"/>
                <a:ea typeface="Helvetica Neue" panose="02000503000000020004" pitchFamily="2" charset="0"/>
                <a:cs typeface="Helvetica Neue" panose="02000503000000020004" pitchFamily="2" charset="0"/>
              </a:defRPr>
            </a:lvl4pPr>
            <a:lvl5pPr>
              <a:defRPr b="0" i="0">
                <a:latin typeface="Lato Light" panose="020F0302020204030203" pitchFamily="34" charset="77"/>
                <a:ea typeface="Helvetica Neue" panose="02000503000000020004" pitchFamily="2" charset="0"/>
                <a:cs typeface="Helvetica Neue" panose="0200050300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99068FE5-BB13-D141-ADB2-C62C0D804445}"/>
              </a:ext>
            </a:extLst>
          </p:cNvPr>
          <p:cNvCxnSpPr>
            <a:cxnSpLocks/>
          </p:cNvCxnSpPr>
          <p:nvPr userDrawn="1"/>
        </p:nvCxnSpPr>
        <p:spPr>
          <a:xfrm>
            <a:off x="612201" y="1205204"/>
            <a:ext cx="10741599" cy="0"/>
          </a:xfrm>
          <a:prstGeom prst="line">
            <a:avLst/>
          </a:prstGeom>
          <a:ln w="31750">
            <a:solidFill>
              <a:schemeClr val="bg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80845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3_Section Header">
    <p:bg>
      <p:bgPr>
        <a:gradFill flip="none" rotWithShape="1">
          <a:gsLst>
            <a:gs pos="0">
              <a:schemeClr val="tx2">
                <a:lumMod val="75000"/>
              </a:schemeClr>
            </a:gs>
            <a:gs pos="0">
              <a:schemeClr val="tx2">
                <a:lumMod val="75000"/>
              </a:schemeClr>
            </a:gs>
            <a:gs pos="100000">
              <a:schemeClr val="tx2"/>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792" y="881063"/>
            <a:ext cx="10972800" cy="2852737"/>
          </a:xfrm>
        </p:spPr>
        <p:txBody>
          <a:bodyPr anchor="b"/>
          <a:lstStyle>
            <a:lvl1pPr>
              <a:defRPr sz="7200" b="0" i="0">
                <a:solidFill>
                  <a:schemeClr val="bg1"/>
                </a:solidFill>
                <a:latin typeface="Lato Light" panose="020F0302020204030203" pitchFamily="34" charset="77"/>
                <a:ea typeface="Helvetica Neue Condensed" panose="02000503000000020004" pitchFamily="2" charset="0"/>
                <a:cs typeface="Helvetica Neue Condensed" panose="02000503000000020004" pitchFamily="2" charset="0"/>
              </a:defRPr>
            </a:lvl1pPr>
          </a:lstStyle>
          <a:p>
            <a:r>
              <a:rPr lang="en-US"/>
              <a:t>Master title style</a:t>
            </a:r>
          </a:p>
        </p:txBody>
      </p:sp>
      <p:sp>
        <p:nvSpPr>
          <p:cNvPr id="3" name="Text Placeholder 2"/>
          <p:cNvSpPr>
            <a:spLocks noGrp="1"/>
          </p:cNvSpPr>
          <p:nvPr>
            <p:ph type="body" idx="1"/>
          </p:nvPr>
        </p:nvSpPr>
        <p:spPr>
          <a:xfrm>
            <a:off x="587294" y="4132263"/>
            <a:ext cx="10970298" cy="1500187"/>
          </a:xfrm>
          <a:prstGeom prst="rect">
            <a:avLst/>
          </a:prstGeom>
        </p:spPr>
        <p:txBody>
          <a:bodyPr/>
          <a:lstStyle>
            <a:lvl1pPr marL="0" indent="0">
              <a:buNone/>
              <a:defRPr sz="2400">
                <a:solidFill>
                  <a:schemeClr val="bg1">
                    <a:lumMod val="9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4105879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bg>
      <p:bgPr>
        <a:gradFill>
          <a:gsLst>
            <a:gs pos="0">
              <a:schemeClr val="accent1"/>
            </a:gs>
            <a:gs pos="100000">
              <a:srgbClr val="B1FFFF"/>
            </a:gs>
          </a:gsLst>
          <a:lin ang="5400000" scaled="1"/>
        </a:gra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DDF161A-37FC-A041-818A-A5DF161189D7}"/>
              </a:ext>
            </a:extLst>
          </p:cNvPr>
          <p:cNvSpPr>
            <a:spLocks noGrp="1"/>
          </p:cNvSpPr>
          <p:nvPr>
            <p:ph type="title" hasCustomPrompt="1"/>
          </p:nvPr>
        </p:nvSpPr>
        <p:spPr>
          <a:xfrm>
            <a:off x="584793" y="881063"/>
            <a:ext cx="10972800" cy="2852737"/>
          </a:xfrm>
        </p:spPr>
        <p:txBody>
          <a:bodyPr anchor="b"/>
          <a:lstStyle>
            <a:lvl1pPr>
              <a:defRPr sz="7200" b="0" i="0">
                <a:solidFill>
                  <a:schemeClr val="accent6"/>
                </a:solidFill>
                <a:latin typeface="Lato Light" panose="020F0302020204030203" pitchFamily="34" charset="77"/>
                <a:ea typeface="Helvetica Neue Condensed" panose="02000503000000020004" pitchFamily="2" charset="0"/>
                <a:cs typeface="Helvetica Neue Condensed" panose="02000503000000020004" pitchFamily="2" charset="0"/>
              </a:defRPr>
            </a:lvl1pPr>
          </a:lstStyle>
          <a:p>
            <a:r>
              <a:rPr lang="en-US"/>
              <a:t>Master title style</a:t>
            </a:r>
          </a:p>
        </p:txBody>
      </p:sp>
      <p:sp>
        <p:nvSpPr>
          <p:cNvPr id="8" name="Text Placeholder 2">
            <a:extLst>
              <a:ext uri="{FF2B5EF4-FFF2-40B4-BE49-F238E27FC236}">
                <a16:creationId xmlns:a16="http://schemas.microsoft.com/office/drawing/2014/main" id="{DCF4B0C2-D7AE-A549-BFB6-49D5CA8BEAC3}"/>
              </a:ext>
            </a:extLst>
          </p:cNvPr>
          <p:cNvSpPr>
            <a:spLocks noGrp="1"/>
          </p:cNvSpPr>
          <p:nvPr>
            <p:ph type="body" idx="1"/>
          </p:nvPr>
        </p:nvSpPr>
        <p:spPr>
          <a:xfrm>
            <a:off x="584794" y="4142896"/>
            <a:ext cx="10972800" cy="1500187"/>
          </a:xfrm>
          <a:prstGeom prst="rect">
            <a:avLst/>
          </a:prstGeom>
        </p:spPr>
        <p:txBody>
          <a:bodyPr/>
          <a:lstStyle>
            <a:lvl1pPr marL="0" indent="0">
              <a:buNone/>
              <a:defRPr sz="240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3881314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Only">
    <p:bg>
      <p:bgPr>
        <a:gradFill>
          <a:gsLst>
            <a:gs pos="92000">
              <a:schemeClr val="bg1"/>
            </a:gs>
            <a:gs pos="50000">
              <a:schemeClr val="accent1">
                <a:lumMod val="60000"/>
                <a:lumOff val="40000"/>
              </a:schemeClr>
            </a:gs>
            <a:gs pos="0">
              <a:schemeClr val="accent1"/>
            </a:gs>
          </a:gsLst>
          <a:lin ang="5400000" scaled="1"/>
        </a:gra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DDF161A-37FC-A041-818A-A5DF161189D7}"/>
              </a:ext>
            </a:extLst>
          </p:cNvPr>
          <p:cNvSpPr>
            <a:spLocks noGrp="1"/>
          </p:cNvSpPr>
          <p:nvPr>
            <p:ph type="title" hasCustomPrompt="1"/>
          </p:nvPr>
        </p:nvSpPr>
        <p:spPr>
          <a:xfrm>
            <a:off x="584789" y="881063"/>
            <a:ext cx="10972802" cy="2852737"/>
          </a:xfrm>
        </p:spPr>
        <p:txBody>
          <a:bodyPr anchor="b"/>
          <a:lstStyle>
            <a:lvl1pPr>
              <a:defRPr sz="7200" b="0" i="0">
                <a:solidFill>
                  <a:schemeClr val="bg1"/>
                </a:solidFill>
                <a:latin typeface="Lato Light" panose="020F0302020204030203" pitchFamily="34" charset="77"/>
                <a:ea typeface="Helvetica Neue Condensed" panose="02000503000000020004" pitchFamily="2" charset="0"/>
                <a:cs typeface="Helvetica Neue Condensed" panose="02000503000000020004" pitchFamily="2" charset="0"/>
              </a:defRPr>
            </a:lvl1pPr>
          </a:lstStyle>
          <a:p>
            <a:r>
              <a:rPr lang="en-US"/>
              <a:t>OCG Style</a:t>
            </a:r>
          </a:p>
        </p:txBody>
      </p:sp>
      <p:sp>
        <p:nvSpPr>
          <p:cNvPr id="8" name="Text Placeholder 2">
            <a:extLst>
              <a:ext uri="{FF2B5EF4-FFF2-40B4-BE49-F238E27FC236}">
                <a16:creationId xmlns:a16="http://schemas.microsoft.com/office/drawing/2014/main" id="{DCF4B0C2-D7AE-A549-BFB6-49D5CA8BEAC3}"/>
              </a:ext>
            </a:extLst>
          </p:cNvPr>
          <p:cNvSpPr>
            <a:spLocks noGrp="1"/>
          </p:cNvSpPr>
          <p:nvPr>
            <p:ph type="body" idx="1"/>
          </p:nvPr>
        </p:nvSpPr>
        <p:spPr>
          <a:xfrm>
            <a:off x="587297" y="4132263"/>
            <a:ext cx="10970294" cy="1500187"/>
          </a:xfrm>
          <a:prstGeom prst="rect">
            <a:avLst/>
          </a:prstGeom>
        </p:spPr>
        <p:txBody>
          <a:bodyPr/>
          <a:lstStyle>
            <a:lvl1pPr marL="0" indent="0">
              <a:buNone/>
              <a:defRPr sz="240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9216142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69669" y="365125"/>
            <a:ext cx="10977289" cy="1325563"/>
          </a:xfrm>
        </p:spPr>
        <p:txBody>
          <a:bodyPr/>
          <a:lstStyle/>
          <a:p>
            <a:r>
              <a:rPr lang="en-US"/>
              <a:t>Click to edit Master title style</a:t>
            </a:r>
          </a:p>
        </p:txBody>
      </p:sp>
      <p:sp>
        <p:nvSpPr>
          <p:cNvPr id="3" name="Content Placeholder 2"/>
          <p:cNvSpPr>
            <a:spLocks noGrp="1"/>
          </p:cNvSpPr>
          <p:nvPr>
            <p:ph sz="half" idx="1"/>
          </p:nvPr>
        </p:nvSpPr>
        <p:spPr>
          <a:xfrm>
            <a:off x="583012" y="1825625"/>
            <a:ext cx="5181600" cy="39751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74221" y="1825625"/>
            <a:ext cx="5181600" cy="39751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6" name="Straight Connector 5">
            <a:extLst>
              <a:ext uri="{FF2B5EF4-FFF2-40B4-BE49-F238E27FC236}">
                <a16:creationId xmlns:a16="http://schemas.microsoft.com/office/drawing/2014/main" id="{6287F02B-DD1A-1148-8FC0-E8E2061B1014}"/>
              </a:ext>
            </a:extLst>
          </p:cNvPr>
          <p:cNvCxnSpPr>
            <a:cxnSpLocks/>
          </p:cNvCxnSpPr>
          <p:nvPr userDrawn="1"/>
        </p:nvCxnSpPr>
        <p:spPr>
          <a:xfrm>
            <a:off x="569669" y="1403984"/>
            <a:ext cx="10977289" cy="0"/>
          </a:xfrm>
          <a:prstGeom prst="line">
            <a:avLst/>
          </a:prstGeom>
          <a:ln w="31750">
            <a:solidFill>
              <a:schemeClr val="bg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43127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FF9EF1D8-A214-264B-A114-BF0502282E08}"/>
              </a:ext>
            </a:extLst>
          </p:cNvPr>
          <p:cNvSpPr>
            <a:spLocks noGrp="1"/>
          </p:cNvSpPr>
          <p:nvPr>
            <p:ph sz="half" idx="1"/>
          </p:nvPr>
        </p:nvSpPr>
        <p:spPr>
          <a:xfrm>
            <a:off x="583012" y="1825625"/>
            <a:ext cx="5181600" cy="39751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EDD524A8-D75B-DB4C-9A7E-1297E96EF30E}"/>
              </a:ext>
            </a:extLst>
          </p:cNvPr>
          <p:cNvCxnSpPr>
            <a:cxnSpLocks/>
          </p:cNvCxnSpPr>
          <p:nvPr userDrawn="1"/>
        </p:nvCxnSpPr>
        <p:spPr>
          <a:xfrm>
            <a:off x="569669" y="1403984"/>
            <a:ext cx="10977289" cy="0"/>
          </a:xfrm>
          <a:prstGeom prst="line">
            <a:avLst/>
          </a:prstGeom>
          <a:ln w="31750">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7FC75C00-F934-E145-993E-86949BA7B206}"/>
              </a:ext>
            </a:extLst>
          </p:cNvPr>
          <p:cNvSpPr>
            <a:spLocks noGrp="1"/>
          </p:cNvSpPr>
          <p:nvPr>
            <p:ph type="title"/>
          </p:nvPr>
        </p:nvSpPr>
        <p:spPr>
          <a:xfrm>
            <a:off x="569669" y="365125"/>
            <a:ext cx="10977289" cy="1325563"/>
          </a:xfrm>
        </p:spPr>
        <p:txBody>
          <a:bodyPr/>
          <a:lstStyle/>
          <a:p>
            <a:r>
              <a:rPr lang="en-US"/>
              <a:t>Click to edit Master title style</a:t>
            </a:r>
          </a:p>
        </p:txBody>
      </p:sp>
    </p:spTree>
    <p:extLst>
      <p:ext uri="{BB962C8B-B14F-4D97-AF65-F5344CB8AC3E}">
        <p14:creationId xmlns:p14="http://schemas.microsoft.com/office/powerpoint/2010/main" val="23479053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B83ACFB6-804D-B749-B3A6-588FC99376C2}"/>
              </a:ext>
            </a:extLst>
          </p:cNvPr>
          <p:cNvSpPr>
            <a:spLocks noGrp="1"/>
          </p:cNvSpPr>
          <p:nvPr>
            <p:ph type="title"/>
          </p:nvPr>
        </p:nvSpPr>
        <p:spPr>
          <a:xfrm>
            <a:off x="584664" y="1794933"/>
            <a:ext cx="3636268" cy="2184400"/>
          </a:xfrm>
        </p:spPr>
        <p:txBody>
          <a:bodyPr anchor="ctr">
            <a:normAutofit/>
          </a:bodyPr>
          <a:lstStyle>
            <a:lvl1pPr>
              <a:defRPr sz="4800" b="0" i="0">
                <a:latin typeface="Lato Light" panose="020F0302020204030203" pitchFamily="34" charset="77"/>
                <a:ea typeface="Helvetica Neue Condensed" panose="02000503000000020004" pitchFamily="2" charset="0"/>
                <a:cs typeface="Helvetica Neue Condensed" panose="02000503000000020004" pitchFamily="2" charset="0"/>
              </a:defRPr>
            </a:lvl1pPr>
          </a:lstStyle>
          <a:p>
            <a:r>
              <a:rPr lang="en-US"/>
              <a:t>Click to edit Master title style</a:t>
            </a:r>
          </a:p>
        </p:txBody>
      </p:sp>
      <p:sp>
        <p:nvSpPr>
          <p:cNvPr id="17" name="Text Placeholder 16">
            <a:extLst>
              <a:ext uri="{FF2B5EF4-FFF2-40B4-BE49-F238E27FC236}">
                <a16:creationId xmlns:a16="http://schemas.microsoft.com/office/drawing/2014/main" id="{C350B7DF-CC0D-9441-85BB-76DEB745D296}"/>
              </a:ext>
            </a:extLst>
          </p:cNvPr>
          <p:cNvSpPr>
            <a:spLocks noGrp="1"/>
          </p:cNvSpPr>
          <p:nvPr>
            <p:ph type="body" sz="quarter" idx="10"/>
          </p:nvPr>
        </p:nvSpPr>
        <p:spPr>
          <a:xfrm>
            <a:off x="4902199" y="804863"/>
            <a:ext cx="5681133" cy="4546070"/>
          </a:xfrm>
          <a:prstGeom prst="rect">
            <a:avLst/>
          </a:prstGeo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6" name="Straight Connector 5">
            <a:extLst>
              <a:ext uri="{FF2B5EF4-FFF2-40B4-BE49-F238E27FC236}">
                <a16:creationId xmlns:a16="http://schemas.microsoft.com/office/drawing/2014/main" id="{0D620F91-53CF-9943-A1B1-57B2521B18B4}"/>
              </a:ext>
            </a:extLst>
          </p:cNvPr>
          <p:cNvCxnSpPr>
            <a:cxnSpLocks/>
          </p:cNvCxnSpPr>
          <p:nvPr userDrawn="1"/>
        </p:nvCxnSpPr>
        <p:spPr>
          <a:xfrm flipV="1">
            <a:off x="4625533" y="804864"/>
            <a:ext cx="0" cy="4546069"/>
          </a:xfrm>
          <a:prstGeom prst="line">
            <a:avLst/>
          </a:prstGeom>
          <a:ln w="31750">
            <a:solidFill>
              <a:schemeClr val="bg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32118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B54CF07A-7C80-FF44-9E18-B9C775111474}"/>
              </a:ext>
            </a:extLst>
          </p:cNvPr>
          <p:cNvSpPr/>
          <p:nvPr userDrawn="1"/>
        </p:nvSpPr>
        <p:spPr>
          <a:xfrm>
            <a:off x="6547381" y="703946"/>
            <a:ext cx="5331748" cy="5288892"/>
          </a:xfrm>
          <a:prstGeom prst="ellipse">
            <a:avLst/>
          </a:prstGeom>
          <a:solidFill>
            <a:schemeClr val="lt1">
              <a:alpha val="61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2976218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85264" y="365125"/>
            <a:ext cx="10971998" cy="1325563"/>
          </a:xfrm>
        </p:spPr>
        <p:txBody>
          <a:bodyPr/>
          <a:lstStyle>
            <a:lvl1pPr>
              <a:defRPr b="0" i="0">
                <a:latin typeface="Lato Light" panose="020F0302020204030203" pitchFamily="34" charset="77"/>
              </a:defRPr>
            </a:lvl1pPr>
          </a:lstStyle>
          <a:p>
            <a:r>
              <a:rPr lang="en-US"/>
              <a:t>Click to edit Master title style</a:t>
            </a:r>
          </a:p>
        </p:txBody>
      </p:sp>
      <p:sp>
        <p:nvSpPr>
          <p:cNvPr id="3" name="Text Placeholder 2"/>
          <p:cNvSpPr>
            <a:spLocks noGrp="1"/>
          </p:cNvSpPr>
          <p:nvPr>
            <p:ph type="body" idx="1"/>
          </p:nvPr>
        </p:nvSpPr>
        <p:spPr>
          <a:xfrm>
            <a:off x="585264" y="1681163"/>
            <a:ext cx="5157787" cy="823912"/>
          </a:xfrm>
          <a:prstGeom prst="rect">
            <a:avLst/>
          </a:prstGeom>
        </p:spPr>
        <p:txBody>
          <a:bodyPr anchor="t">
            <a:normAutofit/>
          </a:bodyPr>
          <a:lstStyle>
            <a:lvl1pPr marL="0" indent="0">
              <a:buNone/>
              <a:defRPr sz="2400" b="0" i="0">
                <a:latin typeface="Lato Light" panose="020F0302020204030203"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5264" y="2505075"/>
            <a:ext cx="5157787" cy="3138488"/>
          </a:xfrm>
          <a:prstGeom prst="rect">
            <a:avLst/>
          </a:prstGeom>
        </p:spPr>
        <p:txBody>
          <a:bodyPr/>
          <a:lstStyle>
            <a:lvl1pPr>
              <a:defRPr sz="3200" b="0" i="0">
                <a:solidFill>
                  <a:schemeClr val="accent6"/>
                </a:solidFill>
                <a:latin typeface="Lato Light" panose="020F0302020204030203" pitchFamily="34" charset="77"/>
              </a:defRPr>
            </a:lvl1pPr>
            <a:lvl2pPr>
              <a:defRPr b="0" i="0">
                <a:latin typeface="Lato Light" panose="020F0302020204030203" pitchFamily="34" charset="77"/>
              </a:defRPr>
            </a:lvl2pPr>
            <a:lvl3pPr>
              <a:defRPr b="1" i="0">
                <a:latin typeface="Lato" panose="020F0502020204030203" pitchFamily="34" charset="77"/>
              </a:defRPr>
            </a:lvl3pPr>
            <a:lvl4pPr>
              <a:defRPr b="0" i="0">
                <a:solidFill>
                  <a:schemeClr val="accent6"/>
                </a:solidFill>
                <a:latin typeface="Lato Light" panose="020F0302020204030203" pitchFamily="34" charset="77"/>
              </a:defRPr>
            </a:lvl4pPr>
            <a:lvl5pPr>
              <a:defRPr sz="1600" b="1" i="0">
                <a:solidFill>
                  <a:srgbClr val="DC5820"/>
                </a:solidFill>
                <a:latin typeface="Lato" panose="020F0502020204030203"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3DA36E00-A3AA-F743-942D-3E5CE8282D18}"/>
              </a:ext>
            </a:extLst>
          </p:cNvPr>
          <p:cNvCxnSpPr>
            <a:cxnSpLocks/>
          </p:cNvCxnSpPr>
          <p:nvPr userDrawn="1"/>
        </p:nvCxnSpPr>
        <p:spPr>
          <a:xfrm flipV="1">
            <a:off x="584852" y="1319753"/>
            <a:ext cx="10972410" cy="84231"/>
          </a:xfrm>
          <a:prstGeom prst="line">
            <a:avLst/>
          </a:prstGeom>
          <a:ln w="31750">
            <a:solidFill>
              <a:schemeClr val="bg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08117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B54CF07A-7C80-FF44-9E18-B9C775111474}"/>
              </a:ext>
            </a:extLst>
          </p:cNvPr>
          <p:cNvSpPr/>
          <p:nvPr userDrawn="1"/>
        </p:nvSpPr>
        <p:spPr>
          <a:xfrm>
            <a:off x="6547381" y="703946"/>
            <a:ext cx="5331748" cy="5288892"/>
          </a:xfrm>
          <a:prstGeom prst="ellipse">
            <a:avLst/>
          </a:prstGeom>
          <a:solidFill>
            <a:schemeClr val="lt1">
              <a:alpha val="61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Text Placeholder 9">
            <a:extLst>
              <a:ext uri="{FF2B5EF4-FFF2-40B4-BE49-F238E27FC236}">
                <a16:creationId xmlns:a16="http://schemas.microsoft.com/office/drawing/2014/main" id="{9F0F0AB3-7C2B-6543-AAE8-6E9A0F2AFF44}"/>
              </a:ext>
            </a:extLst>
          </p:cNvPr>
          <p:cNvSpPr>
            <a:spLocks noGrp="1"/>
          </p:cNvSpPr>
          <p:nvPr>
            <p:ph type="body" sz="quarter" idx="10" hasCustomPrompt="1"/>
          </p:nvPr>
        </p:nvSpPr>
        <p:spPr>
          <a:xfrm>
            <a:off x="6850063" y="914400"/>
            <a:ext cx="4897437" cy="1998663"/>
          </a:xfrm>
          <a:prstGeom prst="rect">
            <a:avLst/>
          </a:prstGeom>
        </p:spPr>
        <p:txBody>
          <a:bodyPr anchor="b">
            <a:normAutofit/>
          </a:bodyPr>
          <a:lstStyle>
            <a:lvl1pPr marL="0" indent="0" algn="ctr">
              <a:buNone/>
              <a:defRPr sz="4000" b="1">
                <a:solidFill>
                  <a:schemeClr val="accent1"/>
                </a:solidFill>
              </a:defRPr>
            </a:lvl1pPr>
          </a:lstStyle>
          <a:p>
            <a:pPr lvl="0"/>
            <a:r>
              <a:rPr lang="en-US"/>
              <a:t>Title Here</a:t>
            </a:r>
          </a:p>
        </p:txBody>
      </p:sp>
      <p:sp>
        <p:nvSpPr>
          <p:cNvPr id="14" name="Text Placeholder 13">
            <a:extLst>
              <a:ext uri="{FF2B5EF4-FFF2-40B4-BE49-F238E27FC236}">
                <a16:creationId xmlns:a16="http://schemas.microsoft.com/office/drawing/2014/main" id="{9E7C0593-C948-F947-B928-85B38B32966A}"/>
              </a:ext>
            </a:extLst>
          </p:cNvPr>
          <p:cNvSpPr>
            <a:spLocks noGrp="1"/>
          </p:cNvSpPr>
          <p:nvPr>
            <p:ph type="body" sz="quarter" idx="11" hasCustomPrompt="1"/>
          </p:nvPr>
        </p:nvSpPr>
        <p:spPr>
          <a:xfrm>
            <a:off x="6850063" y="3422650"/>
            <a:ext cx="4897437" cy="969963"/>
          </a:xfrm>
          <a:prstGeom prst="rect">
            <a:avLst/>
          </a:prstGeom>
        </p:spPr>
        <p:txBody>
          <a:bodyPr>
            <a:noAutofit/>
          </a:bodyPr>
          <a:lstStyle>
            <a:lvl1pPr marL="0" indent="0" algn="ctr">
              <a:buNone/>
              <a:defRPr sz="2000"/>
            </a:lvl1pPr>
            <a:lvl2pPr>
              <a:defRPr sz="2000"/>
            </a:lvl2pPr>
            <a:lvl3pPr>
              <a:defRPr sz="1800"/>
            </a:lvl3pPr>
            <a:lvl4pPr>
              <a:defRPr sz="1600"/>
            </a:lvl4pPr>
            <a:lvl5pPr>
              <a:defRPr sz="1600"/>
            </a:lvl5pPr>
          </a:lstStyle>
          <a:p>
            <a:pPr lvl="0"/>
            <a:r>
              <a:rPr lang="en-US"/>
              <a:t>Secondary Title or Description Goes Here</a:t>
            </a:r>
          </a:p>
        </p:txBody>
      </p:sp>
      <p:cxnSp>
        <p:nvCxnSpPr>
          <p:cNvPr id="7" name="Straight Connector 6">
            <a:extLst>
              <a:ext uri="{FF2B5EF4-FFF2-40B4-BE49-F238E27FC236}">
                <a16:creationId xmlns:a16="http://schemas.microsoft.com/office/drawing/2014/main" id="{51420D1E-423D-624A-800B-9FB51B78560E}"/>
              </a:ext>
            </a:extLst>
          </p:cNvPr>
          <p:cNvCxnSpPr>
            <a:cxnSpLocks/>
          </p:cNvCxnSpPr>
          <p:nvPr userDrawn="1"/>
        </p:nvCxnSpPr>
        <p:spPr>
          <a:xfrm>
            <a:off x="6850063" y="3158356"/>
            <a:ext cx="4897437" cy="0"/>
          </a:xfrm>
          <a:prstGeom prst="line">
            <a:avLst/>
          </a:prstGeom>
          <a:ln w="31750">
            <a:solidFill>
              <a:schemeClr val="bg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26291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409508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7321" y="881063"/>
            <a:ext cx="109728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7321" y="4132263"/>
            <a:ext cx="109728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130045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201" y="166345"/>
            <a:ext cx="10741599" cy="1325563"/>
          </a:xfrm>
        </p:spPr>
        <p:txBody>
          <a:bodyPr/>
          <a:lstStyle>
            <a:lvl1pPr>
              <a:defRPr b="0" i="0">
                <a:solidFill>
                  <a:schemeClr val="accent1"/>
                </a:solidFill>
                <a:latin typeface="Lato Light" panose="020F0302020204030203" pitchFamily="34" charset="77"/>
                <a:ea typeface="Helvetica Neue Condensed" panose="02000503000000020004" pitchFamily="2" charset="0"/>
                <a:cs typeface="Helvetica Neue Condensed" panose="02000503000000020004" pitchFamily="2" charset="0"/>
              </a:defRPr>
            </a:lvl1pPr>
          </a:lstStyle>
          <a:p>
            <a:r>
              <a:rPr lang="en-US"/>
              <a:t>Click to edit Master title style</a:t>
            </a:r>
          </a:p>
        </p:txBody>
      </p:sp>
      <p:sp>
        <p:nvSpPr>
          <p:cNvPr id="3" name="Content Placeholder 2"/>
          <p:cNvSpPr>
            <a:spLocks noGrp="1"/>
          </p:cNvSpPr>
          <p:nvPr>
            <p:ph idx="1"/>
          </p:nvPr>
        </p:nvSpPr>
        <p:spPr/>
        <p:txBody>
          <a:bodyPr/>
          <a:lstStyle>
            <a:lvl1pPr>
              <a:defRPr b="0" i="0">
                <a:latin typeface="Lato Light" panose="020F0302020204030203" pitchFamily="34" charset="77"/>
                <a:ea typeface="Helvetica Neue" panose="02000503000000020004" pitchFamily="2" charset="0"/>
                <a:cs typeface="Helvetica Neue" panose="02000503000000020004" pitchFamily="2" charset="0"/>
              </a:defRPr>
            </a:lvl1pPr>
            <a:lvl2pPr>
              <a:defRPr b="0" i="0">
                <a:latin typeface="Lato Light" panose="020F0302020204030203" pitchFamily="34" charset="77"/>
                <a:ea typeface="Helvetica Neue" panose="02000503000000020004" pitchFamily="2" charset="0"/>
                <a:cs typeface="Helvetica Neue" panose="02000503000000020004" pitchFamily="2" charset="0"/>
              </a:defRPr>
            </a:lvl2pPr>
            <a:lvl3pPr>
              <a:defRPr b="0" i="0">
                <a:latin typeface="Lato Light" panose="020F0302020204030203" pitchFamily="34" charset="77"/>
                <a:ea typeface="Helvetica Neue" panose="02000503000000020004" pitchFamily="2" charset="0"/>
                <a:cs typeface="Helvetica Neue" panose="02000503000000020004" pitchFamily="2" charset="0"/>
              </a:defRPr>
            </a:lvl3pPr>
            <a:lvl4pPr>
              <a:defRPr b="0" i="0">
                <a:latin typeface="Lato Light" panose="020F0302020204030203" pitchFamily="34" charset="77"/>
                <a:ea typeface="Helvetica Neue" panose="02000503000000020004" pitchFamily="2" charset="0"/>
                <a:cs typeface="Helvetica Neue" panose="02000503000000020004" pitchFamily="2" charset="0"/>
              </a:defRPr>
            </a:lvl4pPr>
            <a:lvl5pPr>
              <a:defRPr b="0" i="0">
                <a:latin typeface="Lato Light" panose="020F0302020204030203" pitchFamily="34" charset="77"/>
                <a:ea typeface="Helvetica Neue" panose="02000503000000020004" pitchFamily="2" charset="0"/>
                <a:cs typeface="Helvetica Neue" panose="02000503000000020004" pitchFamily="2" charset="0"/>
              </a:defRPr>
            </a:lvl5pPr>
          </a:lstStyle>
          <a:p>
            <a:pPr lvl="0"/>
            <a:r>
              <a:rPr lang="en-US"/>
              <a:t>Edit Master text styles</a:t>
            </a:r>
          </a:p>
          <a:p>
            <a:pPr lvl="1"/>
            <a:r>
              <a:rPr lang="en-US"/>
              <a:t>Second level</a:t>
            </a:r>
            <a:r>
              <a:rPr lang="en-US" sz="2400" b="1">
                <a:solidFill>
                  <a:srgbClr val="DC5820"/>
                </a:solidFill>
                <a:latin typeface="Helvetica Neue" panose="02000503000000020004" pitchFamily="2" charset="0"/>
                <a:ea typeface="Helvetica Neue" panose="02000503000000020004" pitchFamily="2" charset="0"/>
                <a:cs typeface="Helvetica Neue" panose="02000503000000020004" pitchFamily="2" charset="0"/>
              </a:rPr>
              <a:t> </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99068FE5-BB13-D141-ADB2-C62C0D804445}"/>
              </a:ext>
            </a:extLst>
          </p:cNvPr>
          <p:cNvCxnSpPr>
            <a:cxnSpLocks/>
          </p:cNvCxnSpPr>
          <p:nvPr userDrawn="1"/>
        </p:nvCxnSpPr>
        <p:spPr>
          <a:xfrm>
            <a:off x="612201" y="1205204"/>
            <a:ext cx="10741599" cy="0"/>
          </a:xfrm>
          <a:prstGeom prst="line">
            <a:avLst/>
          </a:prstGeom>
          <a:ln w="31750">
            <a:solidFill>
              <a:schemeClr val="bg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55662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7321" y="881063"/>
            <a:ext cx="109728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7321" y="4132263"/>
            <a:ext cx="109728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2456088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1_Section Header">
    <p:bg>
      <p:bgPr>
        <a:gradFill>
          <a:gsLst>
            <a:gs pos="14000">
              <a:schemeClr val="accent1"/>
            </a:gs>
            <a:gs pos="100000">
              <a:schemeClr val="accent2"/>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792" y="881063"/>
            <a:ext cx="10972800" cy="2852737"/>
          </a:xfrm>
        </p:spPr>
        <p:txBody>
          <a:bodyPr anchor="b">
            <a:normAutofit/>
          </a:bodyPr>
          <a:lstStyle>
            <a:lvl1pPr>
              <a:defRPr sz="7200" b="0" i="0">
                <a:latin typeface="Lato Light" panose="020F0302020204030203" pitchFamily="34" charset="77"/>
                <a:ea typeface="Helvetica Neue Condensed" panose="02000503000000020004" pitchFamily="2" charset="0"/>
                <a:cs typeface="Helvetica Neue Condensed" panose="02000503000000020004" pitchFamily="2" charset="0"/>
              </a:defRPr>
            </a:lvl1pPr>
          </a:lstStyle>
          <a:p>
            <a:r>
              <a:rPr lang="en-US"/>
              <a:t>Master title style</a:t>
            </a:r>
          </a:p>
        </p:txBody>
      </p:sp>
      <p:sp>
        <p:nvSpPr>
          <p:cNvPr id="3" name="Text Placeholder 2"/>
          <p:cNvSpPr>
            <a:spLocks noGrp="1"/>
          </p:cNvSpPr>
          <p:nvPr>
            <p:ph type="body" idx="1"/>
          </p:nvPr>
        </p:nvSpPr>
        <p:spPr>
          <a:xfrm>
            <a:off x="584796" y="4132263"/>
            <a:ext cx="10972800" cy="1500187"/>
          </a:xfrm>
        </p:spPr>
        <p:txBody>
          <a:bodyPr/>
          <a:lstStyle>
            <a:lvl1pPr marL="0" indent="0">
              <a:buNone/>
              <a:defRPr sz="240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7013205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3_Section Header">
    <p:bg>
      <p:bgPr>
        <a:gradFill flip="none" rotWithShape="1">
          <a:gsLst>
            <a:gs pos="0">
              <a:schemeClr val="accent6">
                <a:lumMod val="40000"/>
                <a:lumOff val="60000"/>
              </a:schemeClr>
            </a:gs>
            <a:gs pos="0">
              <a:schemeClr val="tx2">
                <a:lumMod val="75000"/>
              </a:schemeClr>
            </a:gs>
            <a:gs pos="100000">
              <a:schemeClr val="tx2"/>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792" y="881063"/>
            <a:ext cx="10972800" cy="2852737"/>
          </a:xfrm>
        </p:spPr>
        <p:txBody>
          <a:bodyPr anchor="b"/>
          <a:lstStyle>
            <a:lvl1pPr>
              <a:defRPr sz="7200" b="0" i="0">
                <a:solidFill>
                  <a:schemeClr val="bg1"/>
                </a:solidFill>
                <a:latin typeface="Lato Light" panose="020F0302020204030203" pitchFamily="34" charset="77"/>
                <a:ea typeface="Helvetica Neue Condensed" panose="02000503000000020004" pitchFamily="2" charset="0"/>
                <a:cs typeface="Helvetica Neue Condensed" panose="02000503000000020004" pitchFamily="2" charset="0"/>
              </a:defRPr>
            </a:lvl1pPr>
          </a:lstStyle>
          <a:p>
            <a:r>
              <a:rPr lang="en-US"/>
              <a:t>Master title style</a:t>
            </a:r>
          </a:p>
        </p:txBody>
      </p:sp>
      <p:sp>
        <p:nvSpPr>
          <p:cNvPr id="3" name="Text Placeholder 2"/>
          <p:cNvSpPr>
            <a:spLocks noGrp="1"/>
          </p:cNvSpPr>
          <p:nvPr>
            <p:ph type="body" idx="1"/>
          </p:nvPr>
        </p:nvSpPr>
        <p:spPr>
          <a:xfrm>
            <a:off x="587294" y="4132263"/>
            <a:ext cx="10970298" cy="1500187"/>
          </a:xfrm>
        </p:spPr>
        <p:txBody>
          <a:bodyPr/>
          <a:lstStyle>
            <a:lvl1pPr marL="0" indent="0">
              <a:buNone/>
              <a:defRPr sz="2400">
                <a:solidFill>
                  <a:schemeClr val="bg1">
                    <a:lumMod val="9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3159215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bg>
      <p:bgPr>
        <a:gradFill>
          <a:gsLst>
            <a:gs pos="0">
              <a:schemeClr val="accent1"/>
            </a:gs>
            <a:gs pos="100000">
              <a:srgbClr val="B1FFFF"/>
            </a:gs>
          </a:gsLst>
          <a:lin ang="5400000" scaled="1"/>
        </a:gra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DDF161A-37FC-A041-818A-A5DF161189D7}"/>
              </a:ext>
            </a:extLst>
          </p:cNvPr>
          <p:cNvSpPr>
            <a:spLocks noGrp="1"/>
          </p:cNvSpPr>
          <p:nvPr>
            <p:ph type="title" hasCustomPrompt="1"/>
          </p:nvPr>
        </p:nvSpPr>
        <p:spPr>
          <a:xfrm>
            <a:off x="584793" y="881063"/>
            <a:ext cx="10972800" cy="2852737"/>
          </a:xfrm>
        </p:spPr>
        <p:txBody>
          <a:bodyPr anchor="b"/>
          <a:lstStyle>
            <a:lvl1pPr>
              <a:defRPr sz="7200" b="0" i="0">
                <a:solidFill>
                  <a:schemeClr val="accent6"/>
                </a:solidFill>
                <a:latin typeface="Lato Light" panose="020F0302020204030203" pitchFamily="34" charset="77"/>
                <a:ea typeface="Helvetica Neue Condensed" panose="02000503000000020004" pitchFamily="2" charset="0"/>
                <a:cs typeface="Helvetica Neue Condensed" panose="02000503000000020004" pitchFamily="2" charset="0"/>
              </a:defRPr>
            </a:lvl1pPr>
          </a:lstStyle>
          <a:p>
            <a:r>
              <a:rPr lang="en-US"/>
              <a:t>Master title style</a:t>
            </a:r>
          </a:p>
        </p:txBody>
      </p:sp>
      <p:sp>
        <p:nvSpPr>
          <p:cNvPr id="8" name="Text Placeholder 2">
            <a:extLst>
              <a:ext uri="{FF2B5EF4-FFF2-40B4-BE49-F238E27FC236}">
                <a16:creationId xmlns:a16="http://schemas.microsoft.com/office/drawing/2014/main" id="{DCF4B0C2-D7AE-A549-BFB6-49D5CA8BEAC3}"/>
              </a:ext>
            </a:extLst>
          </p:cNvPr>
          <p:cNvSpPr>
            <a:spLocks noGrp="1"/>
          </p:cNvSpPr>
          <p:nvPr>
            <p:ph type="body" idx="1"/>
          </p:nvPr>
        </p:nvSpPr>
        <p:spPr>
          <a:xfrm>
            <a:off x="584794" y="4142896"/>
            <a:ext cx="10972800" cy="1500187"/>
          </a:xfrm>
        </p:spPr>
        <p:txBody>
          <a:bodyPr/>
          <a:lstStyle>
            <a:lvl1pPr marL="0" indent="0">
              <a:buNone/>
              <a:defRPr sz="240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6341117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69669" y="365125"/>
            <a:ext cx="10977289" cy="1325563"/>
          </a:xfrm>
        </p:spPr>
        <p:txBody>
          <a:bodyPr/>
          <a:lstStyle/>
          <a:p>
            <a:r>
              <a:rPr lang="en-US"/>
              <a:t>Click to edit Master title style</a:t>
            </a:r>
          </a:p>
        </p:txBody>
      </p:sp>
      <p:sp>
        <p:nvSpPr>
          <p:cNvPr id="3" name="Content Placeholder 2"/>
          <p:cNvSpPr>
            <a:spLocks noGrp="1"/>
          </p:cNvSpPr>
          <p:nvPr>
            <p:ph sz="half" idx="1"/>
          </p:nvPr>
        </p:nvSpPr>
        <p:spPr>
          <a:xfrm>
            <a:off x="583012" y="1825625"/>
            <a:ext cx="5181600" cy="3975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74221" y="1825625"/>
            <a:ext cx="5181600" cy="3975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6" name="Straight Connector 5">
            <a:extLst>
              <a:ext uri="{FF2B5EF4-FFF2-40B4-BE49-F238E27FC236}">
                <a16:creationId xmlns:a16="http://schemas.microsoft.com/office/drawing/2014/main" id="{6287F02B-DD1A-1148-8FC0-E8E2061B1014}"/>
              </a:ext>
            </a:extLst>
          </p:cNvPr>
          <p:cNvCxnSpPr>
            <a:cxnSpLocks/>
          </p:cNvCxnSpPr>
          <p:nvPr userDrawn="1"/>
        </p:nvCxnSpPr>
        <p:spPr>
          <a:xfrm>
            <a:off x="569669" y="1403984"/>
            <a:ext cx="10977289" cy="0"/>
          </a:xfrm>
          <a:prstGeom prst="line">
            <a:avLst/>
          </a:prstGeom>
          <a:ln w="31750">
            <a:solidFill>
              <a:schemeClr val="bg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16032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FF9EF1D8-A214-264B-A114-BF0502282E08}"/>
              </a:ext>
            </a:extLst>
          </p:cNvPr>
          <p:cNvSpPr>
            <a:spLocks noGrp="1"/>
          </p:cNvSpPr>
          <p:nvPr>
            <p:ph sz="half" idx="1"/>
          </p:nvPr>
        </p:nvSpPr>
        <p:spPr>
          <a:xfrm>
            <a:off x="583012" y="1825625"/>
            <a:ext cx="5181600" cy="3975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EDD524A8-D75B-DB4C-9A7E-1297E96EF30E}"/>
              </a:ext>
            </a:extLst>
          </p:cNvPr>
          <p:cNvCxnSpPr>
            <a:cxnSpLocks/>
          </p:cNvCxnSpPr>
          <p:nvPr userDrawn="1"/>
        </p:nvCxnSpPr>
        <p:spPr>
          <a:xfrm>
            <a:off x="569669" y="1403984"/>
            <a:ext cx="10977289" cy="0"/>
          </a:xfrm>
          <a:prstGeom prst="line">
            <a:avLst/>
          </a:prstGeom>
          <a:ln w="31750">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7FC75C00-F934-E145-993E-86949BA7B206}"/>
              </a:ext>
            </a:extLst>
          </p:cNvPr>
          <p:cNvSpPr>
            <a:spLocks noGrp="1"/>
          </p:cNvSpPr>
          <p:nvPr>
            <p:ph type="title"/>
          </p:nvPr>
        </p:nvSpPr>
        <p:spPr>
          <a:xfrm>
            <a:off x="569669" y="365125"/>
            <a:ext cx="10977289" cy="1325563"/>
          </a:xfrm>
        </p:spPr>
        <p:txBody>
          <a:bodyPr/>
          <a:lstStyle/>
          <a:p>
            <a:r>
              <a:rPr lang="en-US"/>
              <a:t>Click to edit Master title style</a:t>
            </a:r>
          </a:p>
        </p:txBody>
      </p:sp>
    </p:spTree>
    <p:extLst>
      <p:ext uri="{BB962C8B-B14F-4D97-AF65-F5344CB8AC3E}">
        <p14:creationId xmlns:p14="http://schemas.microsoft.com/office/powerpoint/2010/main" val="38900079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B83ACFB6-804D-B749-B3A6-588FC99376C2}"/>
              </a:ext>
            </a:extLst>
          </p:cNvPr>
          <p:cNvSpPr>
            <a:spLocks noGrp="1"/>
          </p:cNvSpPr>
          <p:nvPr>
            <p:ph type="title"/>
          </p:nvPr>
        </p:nvSpPr>
        <p:spPr>
          <a:xfrm>
            <a:off x="584664" y="1794933"/>
            <a:ext cx="3636268" cy="2184400"/>
          </a:xfrm>
        </p:spPr>
        <p:txBody>
          <a:bodyPr anchor="ctr">
            <a:normAutofit/>
          </a:bodyPr>
          <a:lstStyle>
            <a:lvl1pPr>
              <a:defRPr sz="4800" b="0" i="0">
                <a:latin typeface="Lato Light" panose="020F0302020204030203" pitchFamily="34" charset="77"/>
                <a:ea typeface="Helvetica Neue Condensed" panose="02000503000000020004" pitchFamily="2" charset="0"/>
                <a:cs typeface="Helvetica Neue Condensed" panose="02000503000000020004" pitchFamily="2" charset="0"/>
              </a:defRPr>
            </a:lvl1pPr>
          </a:lstStyle>
          <a:p>
            <a:r>
              <a:rPr lang="en-US"/>
              <a:t>Click to edit Master title style</a:t>
            </a:r>
          </a:p>
        </p:txBody>
      </p:sp>
      <p:sp>
        <p:nvSpPr>
          <p:cNvPr id="17" name="Text Placeholder 16">
            <a:extLst>
              <a:ext uri="{FF2B5EF4-FFF2-40B4-BE49-F238E27FC236}">
                <a16:creationId xmlns:a16="http://schemas.microsoft.com/office/drawing/2014/main" id="{C350B7DF-CC0D-9441-85BB-76DEB745D296}"/>
              </a:ext>
            </a:extLst>
          </p:cNvPr>
          <p:cNvSpPr>
            <a:spLocks noGrp="1"/>
          </p:cNvSpPr>
          <p:nvPr>
            <p:ph type="body" sz="quarter" idx="10"/>
          </p:nvPr>
        </p:nvSpPr>
        <p:spPr>
          <a:xfrm>
            <a:off x="4902199" y="804863"/>
            <a:ext cx="5681133" cy="454607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6" name="Straight Connector 5">
            <a:extLst>
              <a:ext uri="{FF2B5EF4-FFF2-40B4-BE49-F238E27FC236}">
                <a16:creationId xmlns:a16="http://schemas.microsoft.com/office/drawing/2014/main" id="{0D620F91-53CF-9943-A1B1-57B2521B18B4}"/>
              </a:ext>
            </a:extLst>
          </p:cNvPr>
          <p:cNvCxnSpPr>
            <a:cxnSpLocks/>
          </p:cNvCxnSpPr>
          <p:nvPr userDrawn="1"/>
        </p:nvCxnSpPr>
        <p:spPr>
          <a:xfrm flipV="1">
            <a:off x="4625533" y="804864"/>
            <a:ext cx="0" cy="4546069"/>
          </a:xfrm>
          <a:prstGeom prst="line">
            <a:avLst/>
          </a:prstGeom>
          <a:ln w="31750">
            <a:solidFill>
              <a:schemeClr val="bg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19409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B54CF07A-7C80-FF44-9E18-B9C775111474}"/>
              </a:ext>
            </a:extLst>
          </p:cNvPr>
          <p:cNvSpPr/>
          <p:nvPr userDrawn="1"/>
        </p:nvSpPr>
        <p:spPr>
          <a:xfrm>
            <a:off x="6547381" y="703946"/>
            <a:ext cx="5331748" cy="5288892"/>
          </a:xfrm>
          <a:prstGeom prst="ellipse">
            <a:avLst/>
          </a:prstGeom>
          <a:solidFill>
            <a:schemeClr val="lt1">
              <a:alpha val="61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Text Placeholder 9">
            <a:extLst>
              <a:ext uri="{FF2B5EF4-FFF2-40B4-BE49-F238E27FC236}">
                <a16:creationId xmlns:a16="http://schemas.microsoft.com/office/drawing/2014/main" id="{9F0F0AB3-7C2B-6543-AAE8-6E9A0F2AFF44}"/>
              </a:ext>
            </a:extLst>
          </p:cNvPr>
          <p:cNvSpPr>
            <a:spLocks noGrp="1"/>
          </p:cNvSpPr>
          <p:nvPr>
            <p:ph type="body" sz="quarter" idx="10" hasCustomPrompt="1"/>
          </p:nvPr>
        </p:nvSpPr>
        <p:spPr>
          <a:xfrm>
            <a:off x="6850063" y="914400"/>
            <a:ext cx="4897437" cy="1998663"/>
          </a:xfrm>
        </p:spPr>
        <p:txBody>
          <a:bodyPr anchor="b">
            <a:normAutofit/>
          </a:bodyPr>
          <a:lstStyle>
            <a:lvl1pPr marL="0" indent="0" algn="ctr">
              <a:buNone/>
              <a:defRPr sz="4000" b="1">
                <a:solidFill>
                  <a:schemeClr val="accent1"/>
                </a:solidFill>
              </a:defRPr>
            </a:lvl1pPr>
          </a:lstStyle>
          <a:p>
            <a:pPr lvl="0"/>
            <a:r>
              <a:rPr lang="en-US"/>
              <a:t>Title Here</a:t>
            </a:r>
          </a:p>
        </p:txBody>
      </p:sp>
      <p:sp>
        <p:nvSpPr>
          <p:cNvPr id="14" name="Text Placeholder 13">
            <a:extLst>
              <a:ext uri="{FF2B5EF4-FFF2-40B4-BE49-F238E27FC236}">
                <a16:creationId xmlns:a16="http://schemas.microsoft.com/office/drawing/2014/main" id="{9E7C0593-C948-F947-B928-85B38B32966A}"/>
              </a:ext>
            </a:extLst>
          </p:cNvPr>
          <p:cNvSpPr>
            <a:spLocks noGrp="1"/>
          </p:cNvSpPr>
          <p:nvPr>
            <p:ph type="body" sz="quarter" idx="11" hasCustomPrompt="1"/>
          </p:nvPr>
        </p:nvSpPr>
        <p:spPr>
          <a:xfrm>
            <a:off x="6850063" y="3422650"/>
            <a:ext cx="4897437" cy="969963"/>
          </a:xfrm>
        </p:spPr>
        <p:txBody>
          <a:bodyPr>
            <a:noAutofit/>
          </a:bodyPr>
          <a:lstStyle>
            <a:lvl1pPr marL="0" indent="0" algn="ctr">
              <a:buNone/>
              <a:defRPr sz="2000"/>
            </a:lvl1pPr>
            <a:lvl2pPr>
              <a:defRPr sz="2000"/>
            </a:lvl2pPr>
            <a:lvl3pPr>
              <a:defRPr sz="1800"/>
            </a:lvl3pPr>
            <a:lvl4pPr>
              <a:defRPr sz="1600"/>
            </a:lvl4pPr>
            <a:lvl5pPr>
              <a:defRPr sz="1600"/>
            </a:lvl5pPr>
          </a:lstStyle>
          <a:p>
            <a:pPr lvl="0"/>
            <a:r>
              <a:rPr lang="en-US"/>
              <a:t>Secondary Title or Description Goes Here</a:t>
            </a:r>
          </a:p>
        </p:txBody>
      </p:sp>
      <p:cxnSp>
        <p:nvCxnSpPr>
          <p:cNvPr id="7" name="Straight Connector 6">
            <a:extLst>
              <a:ext uri="{FF2B5EF4-FFF2-40B4-BE49-F238E27FC236}">
                <a16:creationId xmlns:a16="http://schemas.microsoft.com/office/drawing/2014/main" id="{51420D1E-423D-624A-800B-9FB51B78560E}"/>
              </a:ext>
            </a:extLst>
          </p:cNvPr>
          <p:cNvCxnSpPr>
            <a:cxnSpLocks/>
          </p:cNvCxnSpPr>
          <p:nvPr userDrawn="1"/>
        </p:nvCxnSpPr>
        <p:spPr>
          <a:xfrm>
            <a:off x="6850063" y="3158356"/>
            <a:ext cx="4897437" cy="0"/>
          </a:xfrm>
          <a:prstGeom prst="line">
            <a:avLst/>
          </a:prstGeom>
          <a:ln w="31750">
            <a:solidFill>
              <a:schemeClr val="bg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17120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2785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bg>
      <p:bgPr>
        <a:gradFill>
          <a:gsLst>
            <a:gs pos="99000">
              <a:schemeClr val="bg1"/>
            </a:gs>
            <a:gs pos="72000">
              <a:srgbClr val="46ABFB"/>
            </a:gs>
            <a:gs pos="29000">
              <a:srgbClr val="B1FFFF"/>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7833" y="881063"/>
            <a:ext cx="10972800" cy="2852737"/>
          </a:xfrm>
        </p:spPr>
        <p:txBody>
          <a:bodyPr anchor="b">
            <a:normAutofit/>
          </a:bodyPr>
          <a:lstStyle>
            <a:lvl1pPr>
              <a:defRPr sz="7200" b="0" i="0">
                <a:latin typeface="Lato Light" panose="020F0302020204030203" pitchFamily="34" charset="77"/>
                <a:ea typeface="Helvetica Neue Condensed" panose="02000503000000020004" pitchFamily="2" charset="0"/>
                <a:cs typeface="Helvetica Neue Condensed" panose="02000503000000020004" pitchFamily="2" charset="0"/>
              </a:defRPr>
            </a:lvl1pPr>
          </a:lstStyle>
          <a:p>
            <a:r>
              <a:rPr lang="en-US"/>
              <a:t>Master title style</a:t>
            </a:r>
          </a:p>
        </p:txBody>
      </p:sp>
      <p:sp>
        <p:nvSpPr>
          <p:cNvPr id="3" name="Text Placeholder 2"/>
          <p:cNvSpPr>
            <a:spLocks noGrp="1"/>
          </p:cNvSpPr>
          <p:nvPr>
            <p:ph type="body" idx="1"/>
          </p:nvPr>
        </p:nvSpPr>
        <p:spPr>
          <a:xfrm>
            <a:off x="467833" y="4132263"/>
            <a:ext cx="10972800" cy="1500187"/>
          </a:xfrm>
        </p:spPr>
        <p:txBody>
          <a:bodyPr/>
          <a:lstStyle>
            <a:lvl1pPr marL="0" indent="0">
              <a:buNone/>
              <a:defRPr sz="240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8215126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85259" y="365125"/>
            <a:ext cx="10972414" cy="1325563"/>
          </a:xfrm>
        </p:spPr>
        <p:txBody>
          <a:bodyPr/>
          <a:lstStyle>
            <a:lvl1pPr>
              <a:defRPr b="0" i="0">
                <a:latin typeface="Lato Light" panose="020F0302020204030203" pitchFamily="34" charset="77"/>
              </a:defRPr>
            </a:lvl1pPr>
          </a:lstStyle>
          <a:p>
            <a:r>
              <a:rPr lang="en-US"/>
              <a:t>Click to edit Master title style</a:t>
            </a:r>
          </a:p>
        </p:txBody>
      </p:sp>
      <p:sp>
        <p:nvSpPr>
          <p:cNvPr id="3" name="Text Placeholder 2"/>
          <p:cNvSpPr>
            <a:spLocks noGrp="1"/>
          </p:cNvSpPr>
          <p:nvPr>
            <p:ph type="body" idx="1"/>
          </p:nvPr>
        </p:nvSpPr>
        <p:spPr>
          <a:xfrm>
            <a:off x="585259" y="1681163"/>
            <a:ext cx="5157787" cy="823912"/>
          </a:xfrm>
        </p:spPr>
        <p:txBody>
          <a:bodyPr anchor="t">
            <a:normAutofit/>
          </a:bodyPr>
          <a:lstStyle>
            <a:lvl1pPr marL="0" indent="0">
              <a:buNone/>
              <a:defRPr sz="2400" b="0" i="0">
                <a:latin typeface="Lato Light" panose="020F0302020204030203"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5259" y="2505075"/>
            <a:ext cx="5157787" cy="3138488"/>
          </a:xfrm>
        </p:spPr>
        <p:txBody>
          <a:bodyPr/>
          <a:lstStyle>
            <a:lvl1pPr>
              <a:defRPr sz="3200" b="0" i="0">
                <a:solidFill>
                  <a:schemeClr val="accent6"/>
                </a:solidFill>
                <a:latin typeface="Lato Light" panose="020F0302020204030203" pitchFamily="34" charset="77"/>
              </a:defRPr>
            </a:lvl1pPr>
            <a:lvl2pPr>
              <a:defRPr b="0" i="0">
                <a:latin typeface="Lato Light" panose="020F0302020204030203" pitchFamily="34" charset="77"/>
              </a:defRPr>
            </a:lvl2pPr>
            <a:lvl3pPr>
              <a:defRPr b="1" i="0">
                <a:latin typeface="Lato" panose="020F0502020204030203" pitchFamily="34" charset="77"/>
              </a:defRPr>
            </a:lvl3pPr>
            <a:lvl4pPr>
              <a:defRPr b="0" i="0">
                <a:solidFill>
                  <a:schemeClr val="accent6"/>
                </a:solidFill>
                <a:latin typeface="Lato Light" panose="020F0302020204030203" pitchFamily="34" charset="77"/>
              </a:defRPr>
            </a:lvl4pPr>
            <a:lvl5pPr>
              <a:defRPr sz="1600" b="1" i="0">
                <a:solidFill>
                  <a:srgbClr val="DC5820"/>
                </a:solidFill>
                <a:latin typeface="Lato" panose="020F0502020204030203"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3DA36E00-A3AA-F743-942D-3E5CE8282D18}"/>
              </a:ext>
            </a:extLst>
          </p:cNvPr>
          <p:cNvCxnSpPr>
            <a:cxnSpLocks/>
          </p:cNvCxnSpPr>
          <p:nvPr userDrawn="1"/>
        </p:nvCxnSpPr>
        <p:spPr>
          <a:xfrm>
            <a:off x="594274" y="1403984"/>
            <a:ext cx="10972415" cy="0"/>
          </a:xfrm>
          <a:prstGeom prst="line">
            <a:avLst/>
          </a:prstGeom>
          <a:ln w="31750">
            <a:solidFill>
              <a:schemeClr val="bg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81677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54B6B-107B-9843-9D7F-25BA8A5CE1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A63D54-630C-2542-BDBA-4E540AC588C1}"/>
              </a:ext>
            </a:extLst>
          </p:cNvPr>
          <p:cNvSpPr>
            <a:spLocks noGrp="1"/>
          </p:cNvSpPr>
          <p:nvPr>
            <p:ph sz="half" idx="1"/>
          </p:nvPr>
        </p:nvSpPr>
        <p:spPr>
          <a:xfrm>
            <a:off x="838200" y="1441938"/>
            <a:ext cx="5181600" cy="47350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51E874-D4A9-A44F-A43B-7ABF070C1A28}"/>
              </a:ext>
            </a:extLst>
          </p:cNvPr>
          <p:cNvSpPr>
            <a:spLocks noGrp="1"/>
          </p:cNvSpPr>
          <p:nvPr>
            <p:ph sz="half" idx="2"/>
          </p:nvPr>
        </p:nvSpPr>
        <p:spPr>
          <a:xfrm>
            <a:off x="6172200" y="1441938"/>
            <a:ext cx="5181600" cy="47350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A1A1F075-0E65-9745-A460-5A2B0862A5CB}"/>
              </a:ext>
            </a:extLst>
          </p:cNvPr>
          <p:cNvSpPr>
            <a:spLocks noGrp="1"/>
          </p:cNvSpPr>
          <p:nvPr>
            <p:ph type="ftr" sz="quarter" idx="11"/>
          </p:nvPr>
        </p:nvSpPr>
        <p:spPr/>
        <p:txBody>
          <a:bodyPr/>
          <a:lstStyle>
            <a:lvl1pPr>
              <a:defRPr>
                <a:solidFill>
                  <a:srgbClr val="565D61"/>
                </a:solidFill>
              </a:defRPr>
            </a:lvl1pPr>
          </a:lstStyle>
          <a:p>
            <a:r>
              <a:rPr lang="en-US"/>
              <a:t>Copyright Aderant 2019 - Confidential</a:t>
            </a:r>
          </a:p>
        </p:txBody>
      </p:sp>
      <p:sp>
        <p:nvSpPr>
          <p:cNvPr id="7" name="Slide Number Placeholder 6">
            <a:extLst>
              <a:ext uri="{FF2B5EF4-FFF2-40B4-BE49-F238E27FC236}">
                <a16:creationId xmlns:a16="http://schemas.microsoft.com/office/drawing/2014/main" id="{6A5A8BAF-9C9F-504B-8B4E-0F0A57AD9B65}"/>
              </a:ext>
            </a:extLst>
          </p:cNvPr>
          <p:cNvSpPr>
            <a:spLocks noGrp="1"/>
          </p:cNvSpPr>
          <p:nvPr>
            <p:ph type="sldNum" sz="quarter" idx="12"/>
          </p:nvPr>
        </p:nvSpPr>
        <p:spPr/>
        <p:txBody>
          <a:bodyPr/>
          <a:lstStyle>
            <a:lvl1pPr>
              <a:defRPr>
                <a:solidFill>
                  <a:srgbClr val="565D61"/>
                </a:solidFill>
              </a:defRPr>
            </a:lvl1pPr>
          </a:lstStyle>
          <a:p>
            <a:fld id="{0F311ADE-7F48-E849-966E-D4918DF63D59}" type="slidenum">
              <a:rPr lang="en-US" smtClean="0"/>
              <a:pPr/>
              <a:t>‹#›</a:t>
            </a:fld>
            <a:endParaRPr lang="en-US"/>
          </a:p>
        </p:txBody>
      </p:sp>
    </p:spTree>
    <p:extLst>
      <p:ext uri="{BB962C8B-B14F-4D97-AF65-F5344CB8AC3E}">
        <p14:creationId xmlns:p14="http://schemas.microsoft.com/office/powerpoint/2010/main" val="18905939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509747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201" y="166345"/>
            <a:ext cx="10741599" cy="1325563"/>
          </a:xfrm>
        </p:spPr>
        <p:txBody>
          <a:bodyPr/>
          <a:lstStyle>
            <a:lvl1pPr>
              <a:defRPr b="0" i="0">
                <a:solidFill>
                  <a:schemeClr val="accent6"/>
                </a:solidFill>
                <a:latin typeface="Lato Light" panose="020F0302020204030203" pitchFamily="34" charset="77"/>
                <a:ea typeface="Helvetica Neue Condensed" panose="02000503000000020004" pitchFamily="2" charset="0"/>
                <a:cs typeface="Helvetica Neue Condensed" panose="02000503000000020004" pitchFamily="2" charset="0"/>
              </a:defRPr>
            </a:lvl1pPr>
          </a:lstStyle>
          <a:p>
            <a:r>
              <a:rPr lang="en-US"/>
              <a:t>Click to edit Master title style</a:t>
            </a:r>
          </a:p>
        </p:txBody>
      </p:sp>
      <p:sp>
        <p:nvSpPr>
          <p:cNvPr id="3" name="Content Placeholder 2"/>
          <p:cNvSpPr>
            <a:spLocks noGrp="1"/>
          </p:cNvSpPr>
          <p:nvPr>
            <p:ph idx="1"/>
          </p:nvPr>
        </p:nvSpPr>
        <p:spPr/>
        <p:txBody>
          <a:bodyPr/>
          <a:lstStyle>
            <a:lvl1pPr>
              <a:defRPr b="0" i="0">
                <a:latin typeface="Lato Light" panose="020F0302020204030203" pitchFamily="34" charset="77"/>
                <a:ea typeface="Helvetica Neue" panose="02000503000000020004" pitchFamily="2" charset="0"/>
                <a:cs typeface="Helvetica Neue" panose="02000503000000020004" pitchFamily="2" charset="0"/>
              </a:defRPr>
            </a:lvl1pPr>
            <a:lvl2pPr>
              <a:defRPr b="0" i="0">
                <a:latin typeface="Lato Light" panose="020F0302020204030203" pitchFamily="34" charset="77"/>
                <a:ea typeface="Helvetica Neue" panose="02000503000000020004" pitchFamily="2" charset="0"/>
                <a:cs typeface="Helvetica Neue" panose="02000503000000020004" pitchFamily="2" charset="0"/>
              </a:defRPr>
            </a:lvl2pPr>
            <a:lvl3pPr>
              <a:defRPr b="0" i="0">
                <a:latin typeface="Lato Light" panose="020F0302020204030203" pitchFamily="34" charset="77"/>
                <a:ea typeface="Helvetica Neue" panose="02000503000000020004" pitchFamily="2" charset="0"/>
                <a:cs typeface="Helvetica Neue" panose="02000503000000020004" pitchFamily="2" charset="0"/>
              </a:defRPr>
            </a:lvl3pPr>
            <a:lvl4pPr>
              <a:defRPr b="0" i="0">
                <a:latin typeface="Lato Light" panose="020F0302020204030203" pitchFamily="34" charset="77"/>
                <a:ea typeface="Helvetica Neue" panose="02000503000000020004" pitchFamily="2" charset="0"/>
                <a:cs typeface="Helvetica Neue" panose="02000503000000020004" pitchFamily="2" charset="0"/>
              </a:defRPr>
            </a:lvl4pPr>
            <a:lvl5pPr>
              <a:defRPr b="0" i="0">
                <a:latin typeface="Lato Light" panose="020F0302020204030203" pitchFamily="34" charset="77"/>
                <a:ea typeface="Helvetica Neue" panose="02000503000000020004" pitchFamily="2" charset="0"/>
                <a:cs typeface="Helvetica Neue" panose="02000503000000020004" pitchFamily="2" charset="0"/>
              </a:defRPr>
            </a:lvl5pPr>
          </a:lstStyle>
          <a:p>
            <a:pPr lvl="0"/>
            <a:r>
              <a:rPr lang="en-US"/>
              <a:t>Edit Master text styles</a:t>
            </a:r>
          </a:p>
          <a:p>
            <a:pPr lvl="1"/>
            <a:r>
              <a:rPr lang="en-US"/>
              <a:t>Second level</a:t>
            </a:r>
            <a:r>
              <a:rPr lang="en-US" sz="2400" b="1">
                <a:solidFill>
                  <a:srgbClr val="DC5820"/>
                </a:solidFill>
                <a:latin typeface="Helvetica Neue" panose="02000503000000020004" pitchFamily="2" charset="0"/>
                <a:ea typeface="Helvetica Neue" panose="02000503000000020004" pitchFamily="2" charset="0"/>
                <a:cs typeface="Helvetica Neue" panose="02000503000000020004" pitchFamily="2" charset="0"/>
              </a:rPr>
              <a:t> </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99068FE5-BB13-D141-ADB2-C62C0D804445}"/>
              </a:ext>
            </a:extLst>
          </p:cNvPr>
          <p:cNvCxnSpPr>
            <a:cxnSpLocks/>
          </p:cNvCxnSpPr>
          <p:nvPr userDrawn="1"/>
        </p:nvCxnSpPr>
        <p:spPr>
          <a:xfrm>
            <a:off x="612201" y="1205204"/>
            <a:ext cx="10741599" cy="0"/>
          </a:xfrm>
          <a:prstGeom prst="line">
            <a:avLst/>
          </a:prstGeom>
          <a:ln w="31750">
            <a:solidFill>
              <a:schemeClr val="bg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81064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7321" y="881063"/>
            <a:ext cx="109728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7321" y="4132263"/>
            <a:ext cx="109728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931825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1_Section Header">
    <p:bg>
      <p:bgPr>
        <a:gradFill>
          <a:gsLst>
            <a:gs pos="14000">
              <a:schemeClr val="accent1"/>
            </a:gs>
            <a:gs pos="100000">
              <a:schemeClr val="accent2">
                <a:lumMod val="40000"/>
                <a:lumOff val="6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7833" y="881063"/>
            <a:ext cx="10972800" cy="2852737"/>
          </a:xfrm>
        </p:spPr>
        <p:txBody>
          <a:bodyPr anchor="b">
            <a:normAutofit/>
          </a:bodyPr>
          <a:lstStyle>
            <a:lvl1pPr>
              <a:defRPr sz="7200" b="0" i="0">
                <a:latin typeface="Lato Light" panose="020F0302020204030203" pitchFamily="34" charset="77"/>
                <a:ea typeface="Helvetica Neue Condensed" panose="02000503000000020004" pitchFamily="2" charset="0"/>
                <a:cs typeface="Helvetica Neue Condensed" panose="02000503000000020004" pitchFamily="2" charset="0"/>
              </a:defRPr>
            </a:lvl1pPr>
          </a:lstStyle>
          <a:p>
            <a:r>
              <a:rPr lang="en-US"/>
              <a:t>Master title style</a:t>
            </a:r>
          </a:p>
        </p:txBody>
      </p:sp>
      <p:sp>
        <p:nvSpPr>
          <p:cNvPr id="3" name="Text Placeholder 2"/>
          <p:cNvSpPr>
            <a:spLocks noGrp="1"/>
          </p:cNvSpPr>
          <p:nvPr>
            <p:ph type="body" idx="1"/>
          </p:nvPr>
        </p:nvSpPr>
        <p:spPr>
          <a:xfrm>
            <a:off x="467833" y="4132263"/>
            <a:ext cx="10972800" cy="1500187"/>
          </a:xfrm>
        </p:spPr>
        <p:txBody>
          <a:bodyPr/>
          <a:lstStyle>
            <a:lvl1pPr marL="0" indent="0">
              <a:buNone/>
              <a:defRPr sz="240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2099071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3_Section Header">
    <p:bg>
      <p:bgPr>
        <a:gradFill flip="none" rotWithShape="1">
          <a:gsLst>
            <a:gs pos="0">
              <a:schemeClr val="accent6">
                <a:lumMod val="40000"/>
                <a:lumOff val="60000"/>
              </a:schemeClr>
            </a:gs>
            <a:gs pos="0">
              <a:schemeClr val="tx2">
                <a:lumMod val="75000"/>
              </a:schemeClr>
            </a:gs>
            <a:gs pos="100000">
              <a:schemeClr val="tx2"/>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792" y="881063"/>
            <a:ext cx="10972800" cy="2852737"/>
          </a:xfrm>
        </p:spPr>
        <p:txBody>
          <a:bodyPr anchor="b"/>
          <a:lstStyle>
            <a:lvl1pPr>
              <a:defRPr sz="7200" b="0" i="0">
                <a:solidFill>
                  <a:schemeClr val="bg1"/>
                </a:solidFill>
                <a:latin typeface="Lato Light" panose="020F0302020204030203" pitchFamily="34" charset="77"/>
                <a:ea typeface="Helvetica Neue Condensed" panose="02000503000000020004" pitchFamily="2" charset="0"/>
                <a:cs typeface="Helvetica Neue Condensed" panose="02000503000000020004" pitchFamily="2" charset="0"/>
              </a:defRPr>
            </a:lvl1pPr>
          </a:lstStyle>
          <a:p>
            <a:r>
              <a:rPr lang="en-US"/>
              <a:t>Master title style</a:t>
            </a:r>
          </a:p>
        </p:txBody>
      </p:sp>
      <p:sp>
        <p:nvSpPr>
          <p:cNvPr id="3" name="Text Placeholder 2"/>
          <p:cNvSpPr>
            <a:spLocks noGrp="1"/>
          </p:cNvSpPr>
          <p:nvPr>
            <p:ph type="body" idx="1"/>
          </p:nvPr>
        </p:nvSpPr>
        <p:spPr>
          <a:xfrm>
            <a:off x="587294" y="4132263"/>
            <a:ext cx="10970298" cy="1500187"/>
          </a:xfrm>
        </p:spPr>
        <p:txBody>
          <a:bodyPr/>
          <a:lstStyle>
            <a:lvl1pPr marL="0" indent="0">
              <a:buNone/>
              <a:defRPr sz="2400">
                <a:solidFill>
                  <a:schemeClr val="bg1">
                    <a:lumMod val="9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5408751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itle Only">
    <p:bg>
      <p:bgPr>
        <a:gradFill>
          <a:gsLst>
            <a:gs pos="86000">
              <a:schemeClr val="accent2"/>
            </a:gs>
            <a:gs pos="26000">
              <a:schemeClr val="accent1"/>
            </a:gs>
            <a:gs pos="0">
              <a:schemeClr val="accent1">
                <a:lumMod val="75000"/>
              </a:schemeClr>
            </a:gs>
          </a:gsLst>
          <a:lin ang="5400000" scaled="1"/>
        </a:gra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DDF161A-37FC-A041-818A-A5DF161189D7}"/>
              </a:ext>
            </a:extLst>
          </p:cNvPr>
          <p:cNvSpPr>
            <a:spLocks noGrp="1"/>
          </p:cNvSpPr>
          <p:nvPr>
            <p:ph type="title" hasCustomPrompt="1"/>
          </p:nvPr>
        </p:nvSpPr>
        <p:spPr>
          <a:xfrm>
            <a:off x="584789" y="881063"/>
            <a:ext cx="10972802" cy="2852737"/>
          </a:xfrm>
        </p:spPr>
        <p:txBody>
          <a:bodyPr anchor="b"/>
          <a:lstStyle>
            <a:lvl1pPr>
              <a:defRPr sz="7200" b="0" i="0">
                <a:solidFill>
                  <a:schemeClr val="bg1"/>
                </a:solidFill>
                <a:latin typeface="Lato Light" panose="020F0302020204030203" pitchFamily="34" charset="77"/>
                <a:ea typeface="Helvetica Neue Condensed" panose="02000503000000020004" pitchFamily="2" charset="0"/>
                <a:cs typeface="Helvetica Neue Condensed" panose="02000503000000020004" pitchFamily="2" charset="0"/>
              </a:defRPr>
            </a:lvl1pPr>
          </a:lstStyle>
          <a:p>
            <a:r>
              <a:rPr lang="en-US"/>
              <a:t>OCG Style</a:t>
            </a:r>
          </a:p>
        </p:txBody>
      </p:sp>
      <p:sp>
        <p:nvSpPr>
          <p:cNvPr id="8" name="Text Placeholder 2">
            <a:extLst>
              <a:ext uri="{FF2B5EF4-FFF2-40B4-BE49-F238E27FC236}">
                <a16:creationId xmlns:a16="http://schemas.microsoft.com/office/drawing/2014/main" id="{DCF4B0C2-D7AE-A549-BFB6-49D5CA8BEAC3}"/>
              </a:ext>
            </a:extLst>
          </p:cNvPr>
          <p:cNvSpPr>
            <a:spLocks noGrp="1"/>
          </p:cNvSpPr>
          <p:nvPr>
            <p:ph type="body" idx="1"/>
          </p:nvPr>
        </p:nvSpPr>
        <p:spPr>
          <a:xfrm>
            <a:off x="587297" y="4132263"/>
            <a:ext cx="10970294" cy="1500187"/>
          </a:xfrm>
        </p:spPr>
        <p:txBody>
          <a:bodyPr/>
          <a:lstStyle>
            <a:lvl1pPr marL="0" indent="0">
              <a:buNone/>
              <a:defRPr sz="2400">
                <a:solidFill>
                  <a:schemeClr val="tx1">
                    <a:lumMod val="25000"/>
                    <a:lumOff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6302767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69669" y="365125"/>
            <a:ext cx="10977289" cy="1325563"/>
          </a:xfrm>
        </p:spPr>
        <p:txBody>
          <a:bodyPr/>
          <a:lstStyle/>
          <a:p>
            <a:r>
              <a:rPr lang="en-US"/>
              <a:t>Click to edit Master title style</a:t>
            </a:r>
          </a:p>
        </p:txBody>
      </p:sp>
      <p:sp>
        <p:nvSpPr>
          <p:cNvPr id="3" name="Content Placeholder 2"/>
          <p:cNvSpPr>
            <a:spLocks noGrp="1"/>
          </p:cNvSpPr>
          <p:nvPr>
            <p:ph sz="half" idx="1"/>
          </p:nvPr>
        </p:nvSpPr>
        <p:spPr>
          <a:xfrm>
            <a:off x="583012" y="1825625"/>
            <a:ext cx="5181600" cy="3975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74221" y="1825625"/>
            <a:ext cx="5181600" cy="3975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6" name="Straight Connector 5">
            <a:extLst>
              <a:ext uri="{FF2B5EF4-FFF2-40B4-BE49-F238E27FC236}">
                <a16:creationId xmlns:a16="http://schemas.microsoft.com/office/drawing/2014/main" id="{6287F02B-DD1A-1148-8FC0-E8E2061B1014}"/>
              </a:ext>
            </a:extLst>
          </p:cNvPr>
          <p:cNvCxnSpPr>
            <a:cxnSpLocks/>
          </p:cNvCxnSpPr>
          <p:nvPr userDrawn="1"/>
        </p:nvCxnSpPr>
        <p:spPr>
          <a:xfrm>
            <a:off x="569669" y="1403984"/>
            <a:ext cx="10977289" cy="0"/>
          </a:xfrm>
          <a:prstGeom prst="line">
            <a:avLst/>
          </a:prstGeom>
          <a:ln w="31750">
            <a:solidFill>
              <a:schemeClr val="bg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79033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FF9EF1D8-A214-264B-A114-BF0502282E08}"/>
              </a:ext>
            </a:extLst>
          </p:cNvPr>
          <p:cNvSpPr>
            <a:spLocks noGrp="1"/>
          </p:cNvSpPr>
          <p:nvPr>
            <p:ph sz="half" idx="1"/>
          </p:nvPr>
        </p:nvSpPr>
        <p:spPr>
          <a:xfrm>
            <a:off x="583012" y="1825625"/>
            <a:ext cx="5181600" cy="3975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EDD524A8-D75B-DB4C-9A7E-1297E96EF30E}"/>
              </a:ext>
            </a:extLst>
          </p:cNvPr>
          <p:cNvCxnSpPr>
            <a:cxnSpLocks/>
          </p:cNvCxnSpPr>
          <p:nvPr userDrawn="1"/>
        </p:nvCxnSpPr>
        <p:spPr>
          <a:xfrm>
            <a:off x="569669" y="1403984"/>
            <a:ext cx="10977289" cy="0"/>
          </a:xfrm>
          <a:prstGeom prst="line">
            <a:avLst/>
          </a:prstGeom>
          <a:ln w="31750">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7FC75C00-F934-E145-993E-86949BA7B206}"/>
              </a:ext>
            </a:extLst>
          </p:cNvPr>
          <p:cNvSpPr>
            <a:spLocks noGrp="1"/>
          </p:cNvSpPr>
          <p:nvPr>
            <p:ph type="title"/>
          </p:nvPr>
        </p:nvSpPr>
        <p:spPr>
          <a:xfrm>
            <a:off x="569669" y="365125"/>
            <a:ext cx="10977289" cy="1325563"/>
          </a:xfrm>
        </p:spPr>
        <p:txBody>
          <a:bodyPr/>
          <a:lstStyle/>
          <a:p>
            <a:r>
              <a:rPr lang="en-US"/>
              <a:t>Click to edit Master title style</a:t>
            </a:r>
          </a:p>
        </p:txBody>
      </p:sp>
    </p:spTree>
    <p:extLst>
      <p:ext uri="{BB962C8B-B14F-4D97-AF65-F5344CB8AC3E}">
        <p14:creationId xmlns:p14="http://schemas.microsoft.com/office/powerpoint/2010/main" val="689521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2_Section Header">
    <p:bg>
      <p:bgPr>
        <a:gradFill flip="none" rotWithShape="1">
          <a:gsLst>
            <a:gs pos="1000">
              <a:schemeClr val="accent2"/>
            </a:gs>
            <a:gs pos="100000">
              <a:schemeClr val="bg1"/>
            </a:gs>
            <a:gs pos="70000">
              <a:schemeClr val="accent1"/>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789" y="881063"/>
            <a:ext cx="10972800" cy="2852737"/>
          </a:xfrm>
        </p:spPr>
        <p:txBody>
          <a:bodyPr anchor="b"/>
          <a:lstStyle>
            <a:lvl1pPr>
              <a:defRPr sz="7200" b="0" i="0">
                <a:solidFill>
                  <a:schemeClr val="bg1">
                    <a:lumMod val="95000"/>
                  </a:schemeClr>
                </a:solidFill>
                <a:latin typeface="Lato Light" panose="020F0302020204030203" pitchFamily="34" charset="77"/>
                <a:ea typeface="Helvetica Neue Condensed" panose="02000503000000020004" pitchFamily="2" charset="0"/>
                <a:cs typeface="Helvetica Neue Condensed" panose="02000503000000020004" pitchFamily="2" charset="0"/>
              </a:defRPr>
            </a:lvl1pPr>
          </a:lstStyle>
          <a:p>
            <a:r>
              <a:rPr lang="en-US"/>
              <a:t>Thrive Background</a:t>
            </a:r>
          </a:p>
        </p:txBody>
      </p:sp>
      <p:sp>
        <p:nvSpPr>
          <p:cNvPr id="3" name="Text Placeholder 2"/>
          <p:cNvSpPr>
            <a:spLocks noGrp="1"/>
          </p:cNvSpPr>
          <p:nvPr>
            <p:ph type="body" idx="1"/>
          </p:nvPr>
        </p:nvSpPr>
        <p:spPr>
          <a:xfrm>
            <a:off x="580748" y="4132263"/>
            <a:ext cx="10972799" cy="1500187"/>
          </a:xfrm>
        </p:spPr>
        <p:txBody>
          <a:bodyPr/>
          <a:lstStyle>
            <a:lvl1pPr marL="0" indent="0">
              <a:buNone/>
              <a:defRPr sz="240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88156026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B83ACFB6-804D-B749-B3A6-588FC99376C2}"/>
              </a:ext>
            </a:extLst>
          </p:cNvPr>
          <p:cNvSpPr>
            <a:spLocks noGrp="1"/>
          </p:cNvSpPr>
          <p:nvPr>
            <p:ph type="title"/>
          </p:nvPr>
        </p:nvSpPr>
        <p:spPr>
          <a:xfrm>
            <a:off x="584664" y="1794933"/>
            <a:ext cx="3636268" cy="2184400"/>
          </a:xfrm>
        </p:spPr>
        <p:txBody>
          <a:bodyPr anchor="ctr">
            <a:normAutofit/>
          </a:bodyPr>
          <a:lstStyle>
            <a:lvl1pPr>
              <a:defRPr sz="4800" b="0" i="0">
                <a:latin typeface="Lato Light" panose="020F0302020204030203" pitchFamily="34" charset="77"/>
                <a:ea typeface="Helvetica Neue Condensed" panose="02000503000000020004" pitchFamily="2" charset="0"/>
                <a:cs typeface="Helvetica Neue Condensed" panose="02000503000000020004" pitchFamily="2" charset="0"/>
              </a:defRPr>
            </a:lvl1pPr>
          </a:lstStyle>
          <a:p>
            <a:r>
              <a:rPr lang="en-US"/>
              <a:t>Click to edit Master title style</a:t>
            </a:r>
          </a:p>
        </p:txBody>
      </p:sp>
      <p:sp>
        <p:nvSpPr>
          <p:cNvPr id="17" name="Text Placeholder 16">
            <a:extLst>
              <a:ext uri="{FF2B5EF4-FFF2-40B4-BE49-F238E27FC236}">
                <a16:creationId xmlns:a16="http://schemas.microsoft.com/office/drawing/2014/main" id="{C350B7DF-CC0D-9441-85BB-76DEB745D296}"/>
              </a:ext>
            </a:extLst>
          </p:cNvPr>
          <p:cNvSpPr>
            <a:spLocks noGrp="1"/>
          </p:cNvSpPr>
          <p:nvPr>
            <p:ph type="body" sz="quarter" idx="10"/>
          </p:nvPr>
        </p:nvSpPr>
        <p:spPr>
          <a:xfrm>
            <a:off x="4902199" y="804863"/>
            <a:ext cx="5681133" cy="454607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6" name="Straight Connector 5">
            <a:extLst>
              <a:ext uri="{FF2B5EF4-FFF2-40B4-BE49-F238E27FC236}">
                <a16:creationId xmlns:a16="http://schemas.microsoft.com/office/drawing/2014/main" id="{0D620F91-53CF-9943-A1B1-57B2521B18B4}"/>
              </a:ext>
            </a:extLst>
          </p:cNvPr>
          <p:cNvCxnSpPr>
            <a:cxnSpLocks/>
          </p:cNvCxnSpPr>
          <p:nvPr userDrawn="1"/>
        </p:nvCxnSpPr>
        <p:spPr>
          <a:xfrm flipV="1">
            <a:off x="4625533" y="804864"/>
            <a:ext cx="0" cy="4546069"/>
          </a:xfrm>
          <a:prstGeom prst="line">
            <a:avLst/>
          </a:prstGeom>
          <a:ln w="31750">
            <a:solidFill>
              <a:schemeClr val="bg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85055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B54CF07A-7C80-FF44-9E18-B9C775111474}"/>
              </a:ext>
            </a:extLst>
          </p:cNvPr>
          <p:cNvSpPr/>
          <p:nvPr userDrawn="1"/>
        </p:nvSpPr>
        <p:spPr>
          <a:xfrm>
            <a:off x="6547381" y="703946"/>
            <a:ext cx="5331748" cy="5288892"/>
          </a:xfrm>
          <a:prstGeom prst="ellipse">
            <a:avLst/>
          </a:prstGeom>
          <a:solidFill>
            <a:schemeClr val="lt1">
              <a:alpha val="61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Text Placeholder 9">
            <a:extLst>
              <a:ext uri="{FF2B5EF4-FFF2-40B4-BE49-F238E27FC236}">
                <a16:creationId xmlns:a16="http://schemas.microsoft.com/office/drawing/2014/main" id="{9F0F0AB3-7C2B-6543-AAE8-6E9A0F2AFF44}"/>
              </a:ext>
            </a:extLst>
          </p:cNvPr>
          <p:cNvSpPr>
            <a:spLocks noGrp="1"/>
          </p:cNvSpPr>
          <p:nvPr>
            <p:ph type="body" sz="quarter" idx="10" hasCustomPrompt="1"/>
          </p:nvPr>
        </p:nvSpPr>
        <p:spPr>
          <a:xfrm>
            <a:off x="6850063" y="914400"/>
            <a:ext cx="4897437" cy="1998663"/>
          </a:xfrm>
        </p:spPr>
        <p:txBody>
          <a:bodyPr anchor="b">
            <a:normAutofit/>
          </a:bodyPr>
          <a:lstStyle>
            <a:lvl1pPr marL="0" indent="0" algn="ctr">
              <a:buNone/>
              <a:defRPr sz="4000" b="1">
                <a:solidFill>
                  <a:schemeClr val="accent1"/>
                </a:solidFill>
              </a:defRPr>
            </a:lvl1pPr>
          </a:lstStyle>
          <a:p>
            <a:pPr lvl="0"/>
            <a:r>
              <a:rPr lang="en-US"/>
              <a:t>Title Here</a:t>
            </a:r>
          </a:p>
        </p:txBody>
      </p:sp>
      <p:sp>
        <p:nvSpPr>
          <p:cNvPr id="14" name="Text Placeholder 13">
            <a:extLst>
              <a:ext uri="{FF2B5EF4-FFF2-40B4-BE49-F238E27FC236}">
                <a16:creationId xmlns:a16="http://schemas.microsoft.com/office/drawing/2014/main" id="{9E7C0593-C948-F947-B928-85B38B32966A}"/>
              </a:ext>
            </a:extLst>
          </p:cNvPr>
          <p:cNvSpPr>
            <a:spLocks noGrp="1"/>
          </p:cNvSpPr>
          <p:nvPr>
            <p:ph type="body" sz="quarter" idx="11" hasCustomPrompt="1"/>
          </p:nvPr>
        </p:nvSpPr>
        <p:spPr>
          <a:xfrm>
            <a:off x="6850063" y="3422650"/>
            <a:ext cx="4897437" cy="969963"/>
          </a:xfrm>
        </p:spPr>
        <p:txBody>
          <a:bodyPr>
            <a:noAutofit/>
          </a:bodyPr>
          <a:lstStyle>
            <a:lvl1pPr marL="0" indent="0" algn="ctr">
              <a:buNone/>
              <a:defRPr sz="2000"/>
            </a:lvl1pPr>
            <a:lvl2pPr>
              <a:defRPr sz="2000"/>
            </a:lvl2pPr>
            <a:lvl3pPr>
              <a:defRPr sz="1800"/>
            </a:lvl3pPr>
            <a:lvl4pPr>
              <a:defRPr sz="1600"/>
            </a:lvl4pPr>
            <a:lvl5pPr>
              <a:defRPr sz="1600"/>
            </a:lvl5pPr>
          </a:lstStyle>
          <a:p>
            <a:pPr lvl="0"/>
            <a:r>
              <a:rPr lang="en-US"/>
              <a:t>Secondary Title or Description Goes Here</a:t>
            </a:r>
          </a:p>
        </p:txBody>
      </p:sp>
      <p:cxnSp>
        <p:nvCxnSpPr>
          <p:cNvPr id="7" name="Straight Connector 6">
            <a:extLst>
              <a:ext uri="{FF2B5EF4-FFF2-40B4-BE49-F238E27FC236}">
                <a16:creationId xmlns:a16="http://schemas.microsoft.com/office/drawing/2014/main" id="{51420D1E-423D-624A-800B-9FB51B78560E}"/>
              </a:ext>
            </a:extLst>
          </p:cNvPr>
          <p:cNvCxnSpPr>
            <a:cxnSpLocks/>
          </p:cNvCxnSpPr>
          <p:nvPr userDrawn="1"/>
        </p:nvCxnSpPr>
        <p:spPr>
          <a:xfrm>
            <a:off x="6850063" y="3158356"/>
            <a:ext cx="4897437" cy="0"/>
          </a:xfrm>
          <a:prstGeom prst="line">
            <a:avLst/>
          </a:prstGeom>
          <a:ln w="31750">
            <a:solidFill>
              <a:schemeClr val="bg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44778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85264" y="365125"/>
            <a:ext cx="10972408" cy="1325563"/>
          </a:xfrm>
        </p:spPr>
        <p:txBody>
          <a:bodyPr/>
          <a:lstStyle>
            <a:lvl1pPr>
              <a:defRPr b="0" i="0">
                <a:latin typeface="Lato Light" panose="020F0302020204030203" pitchFamily="34" charset="77"/>
              </a:defRPr>
            </a:lvl1pPr>
          </a:lstStyle>
          <a:p>
            <a:r>
              <a:rPr lang="en-US"/>
              <a:t>Click to edit Master title style</a:t>
            </a:r>
          </a:p>
        </p:txBody>
      </p:sp>
      <p:sp>
        <p:nvSpPr>
          <p:cNvPr id="3" name="Text Placeholder 2"/>
          <p:cNvSpPr>
            <a:spLocks noGrp="1"/>
          </p:cNvSpPr>
          <p:nvPr>
            <p:ph type="body" idx="1"/>
          </p:nvPr>
        </p:nvSpPr>
        <p:spPr>
          <a:xfrm>
            <a:off x="585264" y="1681163"/>
            <a:ext cx="5157787" cy="823912"/>
          </a:xfrm>
        </p:spPr>
        <p:txBody>
          <a:bodyPr anchor="t">
            <a:normAutofit/>
          </a:bodyPr>
          <a:lstStyle>
            <a:lvl1pPr marL="0" indent="0">
              <a:buNone/>
              <a:defRPr sz="2400" b="0" i="0">
                <a:latin typeface="Lato Light" panose="020F0302020204030203"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5264" y="2505075"/>
            <a:ext cx="5157787" cy="3138488"/>
          </a:xfrm>
        </p:spPr>
        <p:txBody>
          <a:bodyPr/>
          <a:lstStyle>
            <a:lvl1pPr>
              <a:defRPr sz="3200" b="0" i="0">
                <a:solidFill>
                  <a:schemeClr val="accent6"/>
                </a:solidFill>
                <a:latin typeface="Lato Light" panose="020F0302020204030203" pitchFamily="34" charset="77"/>
              </a:defRPr>
            </a:lvl1pPr>
            <a:lvl2pPr>
              <a:defRPr b="0" i="0">
                <a:latin typeface="Lato Light" panose="020F0302020204030203" pitchFamily="34" charset="77"/>
              </a:defRPr>
            </a:lvl2pPr>
            <a:lvl3pPr>
              <a:defRPr b="1" i="0">
                <a:latin typeface="Lato" panose="020F0502020204030203" pitchFamily="34" charset="77"/>
              </a:defRPr>
            </a:lvl3pPr>
            <a:lvl4pPr>
              <a:defRPr b="0" i="0">
                <a:solidFill>
                  <a:schemeClr val="accent6"/>
                </a:solidFill>
                <a:latin typeface="Lato Light" panose="020F0302020204030203" pitchFamily="34" charset="77"/>
              </a:defRPr>
            </a:lvl4pPr>
            <a:lvl5pPr>
              <a:defRPr sz="1600" b="1" i="0">
                <a:solidFill>
                  <a:schemeClr val="accent1"/>
                </a:solidFill>
                <a:latin typeface="Lato" panose="020F0502020204030203"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3DA36E00-A3AA-F743-942D-3E5CE8282D18}"/>
              </a:ext>
            </a:extLst>
          </p:cNvPr>
          <p:cNvCxnSpPr>
            <a:cxnSpLocks/>
          </p:cNvCxnSpPr>
          <p:nvPr userDrawn="1"/>
        </p:nvCxnSpPr>
        <p:spPr>
          <a:xfrm flipV="1">
            <a:off x="594281" y="1329179"/>
            <a:ext cx="10972408" cy="74805"/>
          </a:xfrm>
          <a:prstGeom prst="line">
            <a:avLst/>
          </a:prstGeom>
          <a:ln w="31750">
            <a:solidFill>
              <a:schemeClr val="bg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061485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54B6B-107B-9843-9D7F-25BA8A5CE1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A63D54-630C-2542-BDBA-4E540AC588C1}"/>
              </a:ext>
            </a:extLst>
          </p:cNvPr>
          <p:cNvSpPr>
            <a:spLocks noGrp="1"/>
          </p:cNvSpPr>
          <p:nvPr>
            <p:ph sz="half" idx="1"/>
          </p:nvPr>
        </p:nvSpPr>
        <p:spPr>
          <a:xfrm>
            <a:off x="838200" y="1441938"/>
            <a:ext cx="5181600" cy="47350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51E874-D4A9-A44F-A43B-7ABF070C1A28}"/>
              </a:ext>
            </a:extLst>
          </p:cNvPr>
          <p:cNvSpPr>
            <a:spLocks noGrp="1"/>
          </p:cNvSpPr>
          <p:nvPr>
            <p:ph sz="half" idx="2"/>
          </p:nvPr>
        </p:nvSpPr>
        <p:spPr>
          <a:xfrm>
            <a:off x="6172200" y="1441938"/>
            <a:ext cx="5181600" cy="47350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A1A1F075-0E65-9745-A460-5A2B0862A5CB}"/>
              </a:ext>
            </a:extLst>
          </p:cNvPr>
          <p:cNvSpPr>
            <a:spLocks noGrp="1"/>
          </p:cNvSpPr>
          <p:nvPr>
            <p:ph type="ftr" sz="quarter" idx="11"/>
          </p:nvPr>
        </p:nvSpPr>
        <p:spPr/>
        <p:txBody>
          <a:bodyPr/>
          <a:lstStyle>
            <a:lvl1pPr>
              <a:defRPr>
                <a:solidFill>
                  <a:srgbClr val="565D61"/>
                </a:solidFill>
              </a:defRPr>
            </a:lvl1pPr>
          </a:lstStyle>
          <a:p>
            <a:r>
              <a:rPr lang="en-US"/>
              <a:t>Copyright Aderant 2019 - Confidential</a:t>
            </a:r>
          </a:p>
        </p:txBody>
      </p:sp>
      <p:sp>
        <p:nvSpPr>
          <p:cNvPr id="7" name="Slide Number Placeholder 6">
            <a:extLst>
              <a:ext uri="{FF2B5EF4-FFF2-40B4-BE49-F238E27FC236}">
                <a16:creationId xmlns:a16="http://schemas.microsoft.com/office/drawing/2014/main" id="{6A5A8BAF-9C9F-504B-8B4E-0F0A57AD9B65}"/>
              </a:ext>
            </a:extLst>
          </p:cNvPr>
          <p:cNvSpPr>
            <a:spLocks noGrp="1"/>
          </p:cNvSpPr>
          <p:nvPr>
            <p:ph type="sldNum" sz="quarter" idx="12"/>
          </p:nvPr>
        </p:nvSpPr>
        <p:spPr/>
        <p:txBody>
          <a:bodyPr/>
          <a:lstStyle>
            <a:lvl1pPr>
              <a:defRPr>
                <a:solidFill>
                  <a:srgbClr val="565D61"/>
                </a:solidFill>
              </a:defRPr>
            </a:lvl1pPr>
          </a:lstStyle>
          <a:p>
            <a:fld id="{0F311ADE-7F48-E849-966E-D4918DF63D59}" type="slidenum">
              <a:rPr lang="en-US" smtClean="0"/>
              <a:pPr/>
              <a:t>‹#›</a:t>
            </a:fld>
            <a:endParaRPr lang="en-US"/>
          </a:p>
        </p:txBody>
      </p:sp>
    </p:spTree>
    <p:extLst>
      <p:ext uri="{BB962C8B-B14F-4D97-AF65-F5344CB8AC3E}">
        <p14:creationId xmlns:p14="http://schemas.microsoft.com/office/powerpoint/2010/main" val="196565573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7370447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solidFill>
                  <a:srgbClr val="24662D"/>
                </a:solidFill>
                <a:latin typeface="Lato Light" panose="020F0302020204030203" pitchFamily="34" charset="77"/>
                <a:ea typeface="Helvetica Neue Condensed" panose="02000503000000020004" pitchFamily="2" charset="0"/>
                <a:cs typeface="Helvetica Neue Condensed" panose="02000503000000020004" pitchFamily="2" charset="0"/>
              </a:defRPr>
            </a:lvl1pPr>
          </a:lstStyle>
          <a:p>
            <a:r>
              <a:rPr lang="en-US"/>
              <a:t>Click to edit Master title style</a:t>
            </a:r>
          </a:p>
        </p:txBody>
      </p:sp>
      <p:sp>
        <p:nvSpPr>
          <p:cNvPr id="3" name="Content Placeholder 2"/>
          <p:cNvSpPr>
            <a:spLocks noGrp="1"/>
          </p:cNvSpPr>
          <p:nvPr>
            <p:ph idx="1"/>
          </p:nvPr>
        </p:nvSpPr>
        <p:spPr/>
        <p:txBody>
          <a:bodyPr/>
          <a:lstStyle>
            <a:lvl1pPr>
              <a:defRPr b="0" i="0">
                <a:latin typeface="Lato Light" panose="020F0302020204030203" pitchFamily="34" charset="77"/>
                <a:ea typeface="Helvetica Neue" panose="02000503000000020004" pitchFamily="2" charset="0"/>
                <a:cs typeface="Helvetica Neue" panose="02000503000000020004" pitchFamily="2" charset="0"/>
              </a:defRPr>
            </a:lvl1pPr>
            <a:lvl2pPr>
              <a:defRPr b="0" i="0">
                <a:latin typeface="Lato Light" panose="020F0302020204030203" pitchFamily="34" charset="77"/>
                <a:ea typeface="Helvetica Neue" panose="02000503000000020004" pitchFamily="2" charset="0"/>
                <a:cs typeface="Helvetica Neue" panose="02000503000000020004" pitchFamily="2" charset="0"/>
              </a:defRPr>
            </a:lvl2pPr>
            <a:lvl3pPr>
              <a:defRPr b="0" i="0">
                <a:latin typeface="Lato Light" panose="020F0302020204030203" pitchFamily="34" charset="77"/>
                <a:ea typeface="Helvetica Neue" panose="02000503000000020004" pitchFamily="2" charset="0"/>
                <a:cs typeface="Helvetica Neue" panose="02000503000000020004" pitchFamily="2" charset="0"/>
              </a:defRPr>
            </a:lvl3pPr>
            <a:lvl4pPr>
              <a:defRPr b="0" i="0">
                <a:latin typeface="Lato Light" panose="020F0302020204030203" pitchFamily="34" charset="77"/>
                <a:ea typeface="Helvetica Neue" panose="02000503000000020004" pitchFamily="2" charset="0"/>
                <a:cs typeface="Helvetica Neue" panose="02000503000000020004" pitchFamily="2" charset="0"/>
              </a:defRPr>
            </a:lvl4pPr>
            <a:lvl5pPr>
              <a:defRPr b="0" i="0">
                <a:latin typeface="Lato Light" panose="020F0302020204030203" pitchFamily="34" charset="77"/>
                <a:ea typeface="Helvetica Neue" panose="02000503000000020004" pitchFamily="2" charset="0"/>
                <a:cs typeface="Helvetica Neue" panose="02000503000000020004" pitchFamily="2" charset="0"/>
              </a:defRPr>
            </a:lvl5pPr>
          </a:lstStyle>
          <a:p>
            <a:pPr lvl="0"/>
            <a:r>
              <a:rPr lang="en-US"/>
              <a:t>Edit Master text styles</a:t>
            </a:r>
          </a:p>
          <a:p>
            <a:pPr lvl="1"/>
            <a:r>
              <a:rPr lang="en-US"/>
              <a:t>Second level</a:t>
            </a:r>
            <a:r>
              <a:rPr lang="en-US" sz="2400" b="1">
                <a:solidFill>
                  <a:srgbClr val="DC5820"/>
                </a:solidFill>
                <a:latin typeface="Helvetica Neue" panose="02000503000000020004" pitchFamily="2" charset="0"/>
                <a:ea typeface="Helvetica Neue" panose="02000503000000020004" pitchFamily="2" charset="0"/>
                <a:cs typeface="Helvetica Neue" panose="02000503000000020004" pitchFamily="2" charset="0"/>
              </a:rPr>
              <a:t> </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99068FE5-BB13-D141-ADB2-C62C0D804445}"/>
              </a:ext>
            </a:extLst>
          </p:cNvPr>
          <p:cNvCxnSpPr/>
          <p:nvPr userDrawn="1"/>
        </p:nvCxnSpPr>
        <p:spPr>
          <a:xfrm>
            <a:off x="952500" y="1403984"/>
            <a:ext cx="10363200" cy="0"/>
          </a:xfrm>
          <a:prstGeom prst="line">
            <a:avLst/>
          </a:prstGeom>
          <a:ln w="31750">
            <a:solidFill>
              <a:schemeClr val="bg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77828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7321" y="881063"/>
            <a:ext cx="109728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7321" y="4132263"/>
            <a:ext cx="109728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36753117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1_Section Header">
    <p:bg>
      <p:bgPr>
        <a:gradFill>
          <a:gsLst>
            <a:gs pos="20000">
              <a:schemeClr val="accent1"/>
            </a:gs>
            <a:gs pos="86000">
              <a:schemeClr val="accent2"/>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7833" y="881063"/>
            <a:ext cx="10972800" cy="2852737"/>
          </a:xfrm>
        </p:spPr>
        <p:txBody>
          <a:bodyPr anchor="b">
            <a:normAutofit/>
          </a:bodyPr>
          <a:lstStyle>
            <a:lvl1pPr>
              <a:defRPr sz="7200" b="0" i="0">
                <a:latin typeface="Lato Light" panose="020F0302020204030203" pitchFamily="34" charset="77"/>
                <a:ea typeface="Helvetica Neue Condensed" panose="02000503000000020004" pitchFamily="2" charset="0"/>
                <a:cs typeface="Helvetica Neue Condensed" panose="02000503000000020004" pitchFamily="2" charset="0"/>
              </a:defRPr>
            </a:lvl1pPr>
          </a:lstStyle>
          <a:p>
            <a:r>
              <a:rPr lang="en-US"/>
              <a:t>Master title style</a:t>
            </a:r>
          </a:p>
        </p:txBody>
      </p:sp>
      <p:sp>
        <p:nvSpPr>
          <p:cNvPr id="3" name="Text Placeholder 2"/>
          <p:cNvSpPr>
            <a:spLocks noGrp="1"/>
          </p:cNvSpPr>
          <p:nvPr>
            <p:ph type="body" idx="1"/>
          </p:nvPr>
        </p:nvSpPr>
        <p:spPr>
          <a:xfrm>
            <a:off x="467833" y="4132263"/>
            <a:ext cx="10972800" cy="1500187"/>
          </a:xfrm>
        </p:spPr>
        <p:txBody>
          <a:bodyPr/>
          <a:lstStyle>
            <a:lvl1pPr marL="0" indent="0">
              <a:buNone/>
              <a:defRPr sz="240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38919476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2_Section Header">
    <p:bg>
      <p:bgPr>
        <a:gradFill flip="none" rotWithShape="1">
          <a:gsLst>
            <a:gs pos="1000">
              <a:schemeClr val="accent1"/>
            </a:gs>
            <a:gs pos="100000">
              <a:srgbClr val="B1FFFF"/>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789" y="881063"/>
            <a:ext cx="10972800" cy="2852737"/>
          </a:xfrm>
        </p:spPr>
        <p:txBody>
          <a:bodyPr anchor="b"/>
          <a:lstStyle>
            <a:lvl1pPr>
              <a:defRPr sz="7200" b="0" i="0">
                <a:solidFill>
                  <a:schemeClr val="bg1">
                    <a:lumMod val="95000"/>
                  </a:schemeClr>
                </a:solidFill>
                <a:latin typeface="Lato Light" panose="020F0302020204030203" pitchFamily="34" charset="77"/>
                <a:ea typeface="Helvetica Neue Condensed" panose="02000503000000020004" pitchFamily="2" charset="0"/>
                <a:cs typeface="Helvetica Neue Condensed" panose="02000503000000020004" pitchFamily="2" charset="0"/>
              </a:defRPr>
            </a:lvl1pPr>
          </a:lstStyle>
          <a:p>
            <a:r>
              <a:rPr lang="en-US"/>
              <a:t>Thrive Background</a:t>
            </a:r>
          </a:p>
        </p:txBody>
      </p:sp>
      <p:sp>
        <p:nvSpPr>
          <p:cNvPr id="3" name="Text Placeholder 2"/>
          <p:cNvSpPr>
            <a:spLocks noGrp="1"/>
          </p:cNvSpPr>
          <p:nvPr>
            <p:ph type="body" idx="1"/>
          </p:nvPr>
        </p:nvSpPr>
        <p:spPr>
          <a:xfrm>
            <a:off x="580748" y="4132263"/>
            <a:ext cx="10972799" cy="1500187"/>
          </a:xfrm>
        </p:spPr>
        <p:txBody>
          <a:bodyPr/>
          <a:lstStyle>
            <a:lvl1pPr marL="0" indent="0">
              <a:buNone/>
              <a:defRPr sz="240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6441240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3_Section Header">
    <p:bg>
      <p:bgPr>
        <a:gradFill flip="none" rotWithShape="1">
          <a:gsLst>
            <a:gs pos="0">
              <a:schemeClr val="accent6">
                <a:lumMod val="40000"/>
                <a:lumOff val="60000"/>
              </a:schemeClr>
            </a:gs>
            <a:gs pos="0">
              <a:schemeClr val="tx2">
                <a:lumMod val="75000"/>
              </a:schemeClr>
            </a:gs>
            <a:gs pos="100000">
              <a:schemeClr val="tx2"/>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792" y="881063"/>
            <a:ext cx="10972800" cy="2852737"/>
          </a:xfrm>
        </p:spPr>
        <p:txBody>
          <a:bodyPr anchor="b"/>
          <a:lstStyle>
            <a:lvl1pPr>
              <a:defRPr sz="7200" b="0" i="0">
                <a:solidFill>
                  <a:schemeClr val="bg1"/>
                </a:solidFill>
                <a:latin typeface="Lato Light" panose="020F0302020204030203" pitchFamily="34" charset="77"/>
                <a:ea typeface="Helvetica Neue Condensed" panose="02000503000000020004" pitchFamily="2" charset="0"/>
                <a:cs typeface="Helvetica Neue Condensed" panose="02000503000000020004" pitchFamily="2" charset="0"/>
              </a:defRPr>
            </a:lvl1pPr>
          </a:lstStyle>
          <a:p>
            <a:r>
              <a:rPr lang="en-US"/>
              <a:t>Master title style</a:t>
            </a:r>
          </a:p>
        </p:txBody>
      </p:sp>
      <p:sp>
        <p:nvSpPr>
          <p:cNvPr id="3" name="Text Placeholder 2"/>
          <p:cNvSpPr>
            <a:spLocks noGrp="1"/>
          </p:cNvSpPr>
          <p:nvPr>
            <p:ph type="body" idx="1"/>
          </p:nvPr>
        </p:nvSpPr>
        <p:spPr>
          <a:xfrm>
            <a:off x="587294" y="4132263"/>
            <a:ext cx="10970298" cy="1500187"/>
          </a:xfrm>
        </p:spPr>
        <p:txBody>
          <a:bodyPr/>
          <a:lstStyle>
            <a:lvl1pPr marL="0" indent="0">
              <a:buNone/>
              <a:defRPr sz="2400">
                <a:solidFill>
                  <a:schemeClr val="bg1">
                    <a:lumMod val="9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231293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3_Section Header">
    <p:bg>
      <p:bgPr>
        <a:gradFill flip="none" rotWithShape="1">
          <a:gsLst>
            <a:gs pos="0">
              <a:schemeClr val="tx2">
                <a:lumMod val="75000"/>
              </a:schemeClr>
            </a:gs>
            <a:gs pos="0">
              <a:schemeClr val="tx2">
                <a:lumMod val="75000"/>
              </a:schemeClr>
            </a:gs>
            <a:gs pos="100000">
              <a:schemeClr val="tx2"/>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792" y="881063"/>
            <a:ext cx="10972800" cy="2852737"/>
          </a:xfrm>
        </p:spPr>
        <p:txBody>
          <a:bodyPr anchor="b"/>
          <a:lstStyle>
            <a:lvl1pPr>
              <a:defRPr sz="7200" b="0" i="0">
                <a:solidFill>
                  <a:schemeClr val="bg1"/>
                </a:solidFill>
                <a:latin typeface="Lato Light" panose="020F0302020204030203" pitchFamily="34" charset="77"/>
                <a:ea typeface="Helvetica Neue Condensed" panose="02000503000000020004" pitchFamily="2" charset="0"/>
                <a:cs typeface="Helvetica Neue Condensed" panose="02000503000000020004" pitchFamily="2" charset="0"/>
              </a:defRPr>
            </a:lvl1pPr>
          </a:lstStyle>
          <a:p>
            <a:r>
              <a:rPr lang="en-US"/>
              <a:t>Master title style</a:t>
            </a:r>
          </a:p>
        </p:txBody>
      </p:sp>
      <p:sp>
        <p:nvSpPr>
          <p:cNvPr id="3" name="Text Placeholder 2"/>
          <p:cNvSpPr>
            <a:spLocks noGrp="1"/>
          </p:cNvSpPr>
          <p:nvPr>
            <p:ph type="body" idx="1"/>
          </p:nvPr>
        </p:nvSpPr>
        <p:spPr>
          <a:xfrm>
            <a:off x="587294" y="4132263"/>
            <a:ext cx="10970298" cy="1500187"/>
          </a:xfrm>
        </p:spPr>
        <p:txBody>
          <a:bodyPr/>
          <a:lstStyle>
            <a:lvl1pPr marL="0" indent="0">
              <a:buNone/>
              <a:defRPr sz="2400">
                <a:solidFill>
                  <a:schemeClr val="bg1">
                    <a:lumMod val="9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21803475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69669" y="365125"/>
            <a:ext cx="10977289" cy="1325563"/>
          </a:xfrm>
        </p:spPr>
        <p:txBody>
          <a:bodyPr/>
          <a:lstStyle/>
          <a:p>
            <a:r>
              <a:rPr lang="en-US"/>
              <a:t>Click to edit Master title style</a:t>
            </a:r>
          </a:p>
        </p:txBody>
      </p:sp>
      <p:sp>
        <p:nvSpPr>
          <p:cNvPr id="3" name="Content Placeholder 2"/>
          <p:cNvSpPr>
            <a:spLocks noGrp="1"/>
          </p:cNvSpPr>
          <p:nvPr>
            <p:ph sz="half" idx="1"/>
          </p:nvPr>
        </p:nvSpPr>
        <p:spPr>
          <a:xfrm>
            <a:off x="583012" y="1825625"/>
            <a:ext cx="5181600" cy="3975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74221" y="1825625"/>
            <a:ext cx="5181600" cy="3975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6" name="Straight Connector 5">
            <a:extLst>
              <a:ext uri="{FF2B5EF4-FFF2-40B4-BE49-F238E27FC236}">
                <a16:creationId xmlns:a16="http://schemas.microsoft.com/office/drawing/2014/main" id="{6287F02B-DD1A-1148-8FC0-E8E2061B1014}"/>
              </a:ext>
            </a:extLst>
          </p:cNvPr>
          <p:cNvCxnSpPr>
            <a:cxnSpLocks/>
          </p:cNvCxnSpPr>
          <p:nvPr userDrawn="1"/>
        </p:nvCxnSpPr>
        <p:spPr>
          <a:xfrm>
            <a:off x="569669" y="1403984"/>
            <a:ext cx="10977289" cy="0"/>
          </a:xfrm>
          <a:prstGeom prst="line">
            <a:avLst/>
          </a:prstGeom>
          <a:ln w="31750">
            <a:solidFill>
              <a:schemeClr val="bg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98818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FF9EF1D8-A214-264B-A114-BF0502282E08}"/>
              </a:ext>
            </a:extLst>
          </p:cNvPr>
          <p:cNvSpPr>
            <a:spLocks noGrp="1"/>
          </p:cNvSpPr>
          <p:nvPr>
            <p:ph sz="half" idx="1"/>
          </p:nvPr>
        </p:nvSpPr>
        <p:spPr>
          <a:xfrm>
            <a:off x="583012" y="1825625"/>
            <a:ext cx="5181600" cy="3975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EDD524A8-D75B-DB4C-9A7E-1297E96EF30E}"/>
              </a:ext>
            </a:extLst>
          </p:cNvPr>
          <p:cNvCxnSpPr>
            <a:cxnSpLocks/>
          </p:cNvCxnSpPr>
          <p:nvPr userDrawn="1"/>
        </p:nvCxnSpPr>
        <p:spPr>
          <a:xfrm>
            <a:off x="569669" y="1403984"/>
            <a:ext cx="10977289" cy="0"/>
          </a:xfrm>
          <a:prstGeom prst="line">
            <a:avLst/>
          </a:prstGeom>
          <a:ln w="31750">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7FC75C00-F934-E145-993E-86949BA7B206}"/>
              </a:ext>
            </a:extLst>
          </p:cNvPr>
          <p:cNvSpPr>
            <a:spLocks noGrp="1"/>
          </p:cNvSpPr>
          <p:nvPr>
            <p:ph type="title"/>
          </p:nvPr>
        </p:nvSpPr>
        <p:spPr>
          <a:xfrm>
            <a:off x="569669" y="365125"/>
            <a:ext cx="10977289" cy="1325563"/>
          </a:xfrm>
        </p:spPr>
        <p:txBody>
          <a:bodyPr/>
          <a:lstStyle/>
          <a:p>
            <a:r>
              <a:rPr lang="en-US"/>
              <a:t>Click to edit Master title style</a:t>
            </a:r>
          </a:p>
        </p:txBody>
      </p:sp>
    </p:spTree>
    <p:extLst>
      <p:ext uri="{BB962C8B-B14F-4D97-AF65-F5344CB8AC3E}">
        <p14:creationId xmlns:p14="http://schemas.microsoft.com/office/powerpoint/2010/main" val="14786662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B83ACFB6-804D-B749-B3A6-588FC99376C2}"/>
              </a:ext>
            </a:extLst>
          </p:cNvPr>
          <p:cNvSpPr>
            <a:spLocks noGrp="1"/>
          </p:cNvSpPr>
          <p:nvPr>
            <p:ph type="title"/>
          </p:nvPr>
        </p:nvSpPr>
        <p:spPr>
          <a:xfrm>
            <a:off x="584664" y="1794933"/>
            <a:ext cx="3636268" cy="2184400"/>
          </a:xfrm>
        </p:spPr>
        <p:txBody>
          <a:bodyPr anchor="ctr">
            <a:normAutofit/>
          </a:bodyPr>
          <a:lstStyle>
            <a:lvl1pPr>
              <a:defRPr sz="4800" b="0" i="0">
                <a:latin typeface="Lato Light" panose="020F0302020204030203" pitchFamily="34" charset="77"/>
                <a:ea typeface="Helvetica Neue Condensed" panose="02000503000000020004" pitchFamily="2" charset="0"/>
                <a:cs typeface="Helvetica Neue Condensed" panose="02000503000000020004" pitchFamily="2" charset="0"/>
              </a:defRPr>
            </a:lvl1pPr>
          </a:lstStyle>
          <a:p>
            <a:r>
              <a:rPr lang="en-US"/>
              <a:t>Click to edit Master title style</a:t>
            </a:r>
          </a:p>
        </p:txBody>
      </p:sp>
      <p:sp>
        <p:nvSpPr>
          <p:cNvPr id="17" name="Text Placeholder 16">
            <a:extLst>
              <a:ext uri="{FF2B5EF4-FFF2-40B4-BE49-F238E27FC236}">
                <a16:creationId xmlns:a16="http://schemas.microsoft.com/office/drawing/2014/main" id="{C350B7DF-CC0D-9441-85BB-76DEB745D296}"/>
              </a:ext>
            </a:extLst>
          </p:cNvPr>
          <p:cNvSpPr>
            <a:spLocks noGrp="1"/>
          </p:cNvSpPr>
          <p:nvPr>
            <p:ph type="body" sz="quarter" idx="10"/>
          </p:nvPr>
        </p:nvSpPr>
        <p:spPr>
          <a:xfrm>
            <a:off x="4902199" y="804863"/>
            <a:ext cx="5681133" cy="454607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6" name="Straight Connector 5">
            <a:extLst>
              <a:ext uri="{FF2B5EF4-FFF2-40B4-BE49-F238E27FC236}">
                <a16:creationId xmlns:a16="http://schemas.microsoft.com/office/drawing/2014/main" id="{0D620F91-53CF-9943-A1B1-57B2521B18B4}"/>
              </a:ext>
            </a:extLst>
          </p:cNvPr>
          <p:cNvCxnSpPr>
            <a:cxnSpLocks/>
          </p:cNvCxnSpPr>
          <p:nvPr userDrawn="1"/>
        </p:nvCxnSpPr>
        <p:spPr>
          <a:xfrm flipV="1">
            <a:off x="4625533" y="804864"/>
            <a:ext cx="0" cy="4546069"/>
          </a:xfrm>
          <a:prstGeom prst="line">
            <a:avLst/>
          </a:prstGeom>
          <a:ln w="31750">
            <a:solidFill>
              <a:schemeClr val="bg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279857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B54CF07A-7C80-FF44-9E18-B9C775111474}"/>
              </a:ext>
            </a:extLst>
          </p:cNvPr>
          <p:cNvSpPr/>
          <p:nvPr userDrawn="1"/>
        </p:nvSpPr>
        <p:spPr>
          <a:xfrm>
            <a:off x="6547381" y="703946"/>
            <a:ext cx="5331748" cy="5288892"/>
          </a:xfrm>
          <a:prstGeom prst="ellipse">
            <a:avLst/>
          </a:prstGeom>
          <a:solidFill>
            <a:schemeClr val="lt1">
              <a:alpha val="61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Text Placeholder 9">
            <a:extLst>
              <a:ext uri="{FF2B5EF4-FFF2-40B4-BE49-F238E27FC236}">
                <a16:creationId xmlns:a16="http://schemas.microsoft.com/office/drawing/2014/main" id="{9F0F0AB3-7C2B-6543-AAE8-6E9A0F2AFF44}"/>
              </a:ext>
            </a:extLst>
          </p:cNvPr>
          <p:cNvSpPr>
            <a:spLocks noGrp="1"/>
          </p:cNvSpPr>
          <p:nvPr>
            <p:ph type="body" sz="quarter" idx="10" hasCustomPrompt="1"/>
          </p:nvPr>
        </p:nvSpPr>
        <p:spPr>
          <a:xfrm>
            <a:off x="6850063" y="914400"/>
            <a:ext cx="4897437" cy="1998663"/>
          </a:xfrm>
        </p:spPr>
        <p:txBody>
          <a:bodyPr anchor="b">
            <a:normAutofit/>
          </a:bodyPr>
          <a:lstStyle>
            <a:lvl1pPr marL="0" indent="0" algn="ctr">
              <a:buNone/>
              <a:defRPr sz="4000" b="1">
                <a:solidFill>
                  <a:schemeClr val="accent1"/>
                </a:solidFill>
              </a:defRPr>
            </a:lvl1pPr>
          </a:lstStyle>
          <a:p>
            <a:pPr lvl="0"/>
            <a:r>
              <a:rPr lang="en-US"/>
              <a:t>Title Here</a:t>
            </a:r>
          </a:p>
        </p:txBody>
      </p:sp>
      <p:sp>
        <p:nvSpPr>
          <p:cNvPr id="14" name="Text Placeholder 13">
            <a:extLst>
              <a:ext uri="{FF2B5EF4-FFF2-40B4-BE49-F238E27FC236}">
                <a16:creationId xmlns:a16="http://schemas.microsoft.com/office/drawing/2014/main" id="{9E7C0593-C948-F947-B928-85B38B32966A}"/>
              </a:ext>
            </a:extLst>
          </p:cNvPr>
          <p:cNvSpPr>
            <a:spLocks noGrp="1"/>
          </p:cNvSpPr>
          <p:nvPr>
            <p:ph type="body" sz="quarter" idx="11" hasCustomPrompt="1"/>
          </p:nvPr>
        </p:nvSpPr>
        <p:spPr>
          <a:xfrm>
            <a:off x="6850063" y="3422650"/>
            <a:ext cx="4897437" cy="969963"/>
          </a:xfrm>
        </p:spPr>
        <p:txBody>
          <a:bodyPr>
            <a:noAutofit/>
          </a:bodyPr>
          <a:lstStyle>
            <a:lvl1pPr marL="0" indent="0" algn="ctr">
              <a:buNone/>
              <a:defRPr sz="2000"/>
            </a:lvl1pPr>
            <a:lvl2pPr>
              <a:defRPr sz="2000"/>
            </a:lvl2pPr>
            <a:lvl3pPr>
              <a:defRPr sz="1800"/>
            </a:lvl3pPr>
            <a:lvl4pPr>
              <a:defRPr sz="1600"/>
            </a:lvl4pPr>
            <a:lvl5pPr>
              <a:defRPr sz="1600"/>
            </a:lvl5pPr>
          </a:lstStyle>
          <a:p>
            <a:pPr lvl="0"/>
            <a:r>
              <a:rPr lang="en-US"/>
              <a:t>Secondary Title or Description Goes Here</a:t>
            </a:r>
          </a:p>
        </p:txBody>
      </p:sp>
      <p:cxnSp>
        <p:nvCxnSpPr>
          <p:cNvPr id="7" name="Straight Connector 6">
            <a:extLst>
              <a:ext uri="{FF2B5EF4-FFF2-40B4-BE49-F238E27FC236}">
                <a16:creationId xmlns:a16="http://schemas.microsoft.com/office/drawing/2014/main" id="{51420D1E-423D-624A-800B-9FB51B78560E}"/>
              </a:ext>
            </a:extLst>
          </p:cNvPr>
          <p:cNvCxnSpPr>
            <a:cxnSpLocks/>
          </p:cNvCxnSpPr>
          <p:nvPr userDrawn="1"/>
        </p:nvCxnSpPr>
        <p:spPr>
          <a:xfrm>
            <a:off x="6850063" y="3158356"/>
            <a:ext cx="4897437" cy="0"/>
          </a:xfrm>
          <a:prstGeom prst="line">
            <a:avLst/>
          </a:prstGeom>
          <a:ln w="31750">
            <a:solidFill>
              <a:schemeClr val="bg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895474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84461" y="365125"/>
            <a:ext cx="10972801" cy="1325563"/>
          </a:xfrm>
        </p:spPr>
        <p:txBody>
          <a:bodyPr/>
          <a:lstStyle>
            <a:lvl1pPr>
              <a:defRPr b="0" i="0">
                <a:latin typeface="Lato Light" panose="020F0302020204030203" pitchFamily="34" charset="77"/>
              </a:defRPr>
            </a:lvl1pPr>
          </a:lstStyle>
          <a:p>
            <a:r>
              <a:rPr lang="en-US"/>
              <a:t>Click to edit Master title style</a:t>
            </a:r>
          </a:p>
        </p:txBody>
      </p:sp>
      <p:sp>
        <p:nvSpPr>
          <p:cNvPr id="3" name="Text Placeholder 2"/>
          <p:cNvSpPr>
            <a:spLocks noGrp="1"/>
          </p:cNvSpPr>
          <p:nvPr>
            <p:ph type="body" idx="1"/>
          </p:nvPr>
        </p:nvSpPr>
        <p:spPr>
          <a:xfrm>
            <a:off x="585264" y="1681163"/>
            <a:ext cx="5157787" cy="823912"/>
          </a:xfrm>
        </p:spPr>
        <p:txBody>
          <a:bodyPr anchor="t">
            <a:normAutofit/>
          </a:bodyPr>
          <a:lstStyle>
            <a:lvl1pPr marL="0" indent="0">
              <a:buNone/>
              <a:defRPr sz="2400" b="0" i="0">
                <a:latin typeface="Lato Light" panose="020F0302020204030203"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5259" y="2505075"/>
            <a:ext cx="5157787" cy="3138488"/>
          </a:xfrm>
        </p:spPr>
        <p:txBody>
          <a:bodyPr/>
          <a:lstStyle>
            <a:lvl1pPr>
              <a:defRPr sz="3200" b="0" i="0">
                <a:solidFill>
                  <a:schemeClr val="accent6"/>
                </a:solidFill>
                <a:latin typeface="Lato Light" panose="020F0302020204030203" pitchFamily="34" charset="77"/>
              </a:defRPr>
            </a:lvl1pPr>
            <a:lvl2pPr>
              <a:defRPr b="0" i="0">
                <a:latin typeface="Lato Light" panose="020F0302020204030203" pitchFamily="34" charset="77"/>
              </a:defRPr>
            </a:lvl2pPr>
            <a:lvl3pPr>
              <a:defRPr b="1" i="0">
                <a:latin typeface="Lato" panose="020F0502020204030203" pitchFamily="34" charset="77"/>
              </a:defRPr>
            </a:lvl3pPr>
            <a:lvl4pPr>
              <a:defRPr b="0" i="0">
                <a:solidFill>
                  <a:schemeClr val="accent6"/>
                </a:solidFill>
                <a:latin typeface="Lato Light" panose="020F0302020204030203" pitchFamily="34" charset="77"/>
              </a:defRPr>
            </a:lvl4pPr>
            <a:lvl5pPr>
              <a:defRPr sz="1600" b="1" i="0">
                <a:solidFill>
                  <a:schemeClr val="accent1"/>
                </a:solidFill>
                <a:latin typeface="Lato" panose="020F0502020204030203"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3DA36E00-A3AA-F743-942D-3E5CE8282D18}"/>
              </a:ext>
            </a:extLst>
          </p:cNvPr>
          <p:cNvCxnSpPr>
            <a:cxnSpLocks/>
          </p:cNvCxnSpPr>
          <p:nvPr userDrawn="1"/>
        </p:nvCxnSpPr>
        <p:spPr>
          <a:xfrm>
            <a:off x="575428" y="1403984"/>
            <a:ext cx="10981834" cy="0"/>
          </a:xfrm>
          <a:prstGeom prst="line">
            <a:avLst/>
          </a:prstGeom>
          <a:ln w="31750">
            <a:solidFill>
              <a:schemeClr val="bg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9637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bg>
      <p:bgPr>
        <a:gradFill>
          <a:gsLst>
            <a:gs pos="0">
              <a:schemeClr val="accent1"/>
            </a:gs>
            <a:gs pos="100000">
              <a:srgbClr val="B1FFFF"/>
            </a:gs>
          </a:gsLst>
          <a:lin ang="5400000" scaled="1"/>
        </a:gra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DDF161A-37FC-A041-818A-A5DF161189D7}"/>
              </a:ext>
            </a:extLst>
          </p:cNvPr>
          <p:cNvSpPr>
            <a:spLocks noGrp="1"/>
          </p:cNvSpPr>
          <p:nvPr>
            <p:ph type="title" hasCustomPrompt="1"/>
          </p:nvPr>
        </p:nvSpPr>
        <p:spPr>
          <a:xfrm>
            <a:off x="584793" y="881063"/>
            <a:ext cx="10972800" cy="2852737"/>
          </a:xfrm>
        </p:spPr>
        <p:txBody>
          <a:bodyPr anchor="b"/>
          <a:lstStyle>
            <a:lvl1pPr>
              <a:defRPr sz="7200" b="0" i="0">
                <a:solidFill>
                  <a:schemeClr val="accent6"/>
                </a:solidFill>
                <a:latin typeface="Lato Light" panose="020F0302020204030203" pitchFamily="34" charset="77"/>
                <a:ea typeface="Helvetica Neue Condensed" panose="02000503000000020004" pitchFamily="2" charset="0"/>
                <a:cs typeface="Helvetica Neue Condensed" panose="02000503000000020004" pitchFamily="2" charset="0"/>
              </a:defRPr>
            </a:lvl1pPr>
          </a:lstStyle>
          <a:p>
            <a:r>
              <a:rPr lang="en-US"/>
              <a:t>Master title style</a:t>
            </a:r>
          </a:p>
        </p:txBody>
      </p:sp>
      <p:sp>
        <p:nvSpPr>
          <p:cNvPr id="8" name="Text Placeholder 2">
            <a:extLst>
              <a:ext uri="{FF2B5EF4-FFF2-40B4-BE49-F238E27FC236}">
                <a16:creationId xmlns:a16="http://schemas.microsoft.com/office/drawing/2014/main" id="{DCF4B0C2-D7AE-A549-BFB6-49D5CA8BEAC3}"/>
              </a:ext>
            </a:extLst>
          </p:cNvPr>
          <p:cNvSpPr>
            <a:spLocks noGrp="1"/>
          </p:cNvSpPr>
          <p:nvPr>
            <p:ph type="body" idx="1"/>
          </p:nvPr>
        </p:nvSpPr>
        <p:spPr>
          <a:xfrm>
            <a:off x="584794" y="4142896"/>
            <a:ext cx="10972800" cy="1500187"/>
          </a:xfrm>
        </p:spPr>
        <p:txBody>
          <a:bodyPr/>
          <a:lstStyle>
            <a:lvl1pPr marL="0" indent="0">
              <a:buNone/>
              <a:defRPr sz="240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51677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bg>
      <p:bgPr>
        <a:gradFill>
          <a:gsLst>
            <a:gs pos="92000">
              <a:schemeClr val="bg1"/>
            </a:gs>
            <a:gs pos="50000">
              <a:schemeClr val="accent1">
                <a:lumMod val="60000"/>
                <a:lumOff val="40000"/>
              </a:schemeClr>
            </a:gs>
            <a:gs pos="0">
              <a:schemeClr val="accent1"/>
            </a:gs>
          </a:gsLst>
          <a:lin ang="5400000" scaled="1"/>
        </a:gra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DDF161A-37FC-A041-818A-A5DF161189D7}"/>
              </a:ext>
            </a:extLst>
          </p:cNvPr>
          <p:cNvSpPr>
            <a:spLocks noGrp="1"/>
          </p:cNvSpPr>
          <p:nvPr>
            <p:ph type="title" hasCustomPrompt="1"/>
          </p:nvPr>
        </p:nvSpPr>
        <p:spPr>
          <a:xfrm>
            <a:off x="584789" y="881063"/>
            <a:ext cx="10972802" cy="2852737"/>
          </a:xfrm>
        </p:spPr>
        <p:txBody>
          <a:bodyPr anchor="b"/>
          <a:lstStyle>
            <a:lvl1pPr>
              <a:defRPr sz="7200" b="0" i="0">
                <a:solidFill>
                  <a:schemeClr val="bg1"/>
                </a:solidFill>
                <a:latin typeface="Lato Light" panose="020F0302020204030203" pitchFamily="34" charset="77"/>
                <a:ea typeface="Helvetica Neue Condensed" panose="02000503000000020004" pitchFamily="2" charset="0"/>
                <a:cs typeface="Helvetica Neue Condensed" panose="02000503000000020004" pitchFamily="2" charset="0"/>
              </a:defRPr>
            </a:lvl1pPr>
          </a:lstStyle>
          <a:p>
            <a:r>
              <a:rPr lang="en-US"/>
              <a:t>OCG Style</a:t>
            </a:r>
          </a:p>
        </p:txBody>
      </p:sp>
      <p:sp>
        <p:nvSpPr>
          <p:cNvPr id="8" name="Text Placeholder 2">
            <a:extLst>
              <a:ext uri="{FF2B5EF4-FFF2-40B4-BE49-F238E27FC236}">
                <a16:creationId xmlns:a16="http://schemas.microsoft.com/office/drawing/2014/main" id="{DCF4B0C2-D7AE-A549-BFB6-49D5CA8BEAC3}"/>
              </a:ext>
            </a:extLst>
          </p:cNvPr>
          <p:cNvSpPr>
            <a:spLocks noGrp="1"/>
          </p:cNvSpPr>
          <p:nvPr>
            <p:ph type="body" idx="1"/>
          </p:nvPr>
        </p:nvSpPr>
        <p:spPr>
          <a:xfrm>
            <a:off x="587297" y="4132263"/>
            <a:ext cx="10970294" cy="1500187"/>
          </a:xfrm>
        </p:spPr>
        <p:txBody>
          <a:bodyPr/>
          <a:lstStyle>
            <a:lvl1pPr marL="0" indent="0">
              <a:buNone/>
              <a:defRPr sz="240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990763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69669" y="365125"/>
            <a:ext cx="10977289" cy="1325563"/>
          </a:xfrm>
        </p:spPr>
        <p:txBody>
          <a:bodyPr/>
          <a:lstStyle/>
          <a:p>
            <a:r>
              <a:rPr lang="en-US"/>
              <a:t>Click to edit Master title style</a:t>
            </a:r>
          </a:p>
        </p:txBody>
      </p:sp>
      <p:sp>
        <p:nvSpPr>
          <p:cNvPr id="3" name="Content Placeholder 2"/>
          <p:cNvSpPr>
            <a:spLocks noGrp="1"/>
          </p:cNvSpPr>
          <p:nvPr>
            <p:ph sz="half" idx="1"/>
          </p:nvPr>
        </p:nvSpPr>
        <p:spPr>
          <a:xfrm>
            <a:off x="583012" y="1825625"/>
            <a:ext cx="5181600" cy="3975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74221" y="1825625"/>
            <a:ext cx="5181600" cy="3975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6" name="Straight Connector 5">
            <a:extLst>
              <a:ext uri="{FF2B5EF4-FFF2-40B4-BE49-F238E27FC236}">
                <a16:creationId xmlns:a16="http://schemas.microsoft.com/office/drawing/2014/main" id="{6287F02B-DD1A-1148-8FC0-E8E2061B1014}"/>
              </a:ext>
            </a:extLst>
          </p:cNvPr>
          <p:cNvCxnSpPr>
            <a:cxnSpLocks/>
          </p:cNvCxnSpPr>
          <p:nvPr userDrawn="1"/>
        </p:nvCxnSpPr>
        <p:spPr>
          <a:xfrm>
            <a:off x="569669" y="1403984"/>
            <a:ext cx="10977289" cy="0"/>
          </a:xfrm>
          <a:prstGeom prst="line">
            <a:avLst/>
          </a:prstGeom>
          <a:ln w="31750">
            <a:solidFill>
              <a:schemeClr val="bg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0941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image" Target="../media/image1.png"/><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theme" Target="../theme/theme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image" Target="../media/image1.png"/><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2201" y="365125"/>
            <a:ext cx="10741599" cy="1325563"/>
          </a:xfrm>
          <a:prstGeom prst="rect">
            <a:avLst/>
          </a:prstGeom>
        </p:spPr>
        <p:txBody>
          <a:bodyPr vert="horz" lIns="91440" tIns="45720" rIns="91440" bIns="45720" rtlCol="0" anchor="ctr">
            <a:normAutofit/>
          </a:bodyPr>
          <a:lstStyle/>
          <a:p>
            <a:endParaRPr lang="en-US"/>
          </a:p>
        </p:txBody>
      </p:sp>
      <p:sp>
        <p:nvSpPr>
          <p:cNvPr id="3" name="Text Placeholder 2"/>
          <p:cNvSpPr>
            <a:spLocks noGrp="1"/>
          </p:cNvSpPr>
          <p:nvPr>
            <p:ph type="body" idx="1"/>
          </p:nvPr>
        </p:nvSpPr>
        <p:spPr>
          <a:xfrm>
            <a:off x="612201" y="1825625"/>
            <a:ext cx="10741599" cy="3981450"/>
          </a:xfrm>
          <a:prstGeom prst="rect">
            <a:avLst/>
          </a:prstGeom>
        </p:spPr>
        <p:txBody>
          <a:bodyPr vert="horz" lIns="91440" tIns="45720" rIns="91440" bIns="45720" rtlCol="0">
            <a:normAutofit/>
          </a:bodyPr>
          <a:lstStyle/>
          <a:p>
            <a:pPr lvl="0"/>
            <a:r>
              <a:rPr lang="en-US"/>
              <a:t>Edit Master text styles</a:t>
            </a:r>
          </a:p>
          <a:p>
            <a:pPr lvl="1"/>
            <a:r>
              <a:rPr lang="en-US"/>
              <a:t>Second level</a:t>
            </a:r>
            <a:r>
              <a:rPr lang="en-US" sz="2400" b="1">
                <a:solidFill>
                  <a:srgbClr val="DC5820"/>
                </a:solidFill>
                <a:latin typeface="Helvetica Neue" panose="02000503000000020004" pitchFamily="2" charset="0"/>
                <a:ea typeface="Helvetica Neue" panose="02000503000000020004" pitchFamily="2" charset="0"/>
                <a:cs typeface="Helvetica Neue" panose="02000503000000020004" pitchFamily="2" charset="0"/>
              </a:rPr>
              <a:t> </a:t>
            </a:r>
          </a:p>
          <a:p>
            <a:pPr lvl="2"/>
            <a:r>
              <a:rPr lang="en-US"/>
              <a:t>Third level      </a:t>
            </a:r>
          </a:p>
          <a:p>
            <a:pPr lvl="3"/>
            <a:r>
              <a:rPr lang="en-US"/>
              <a:t>Fourth level</a:t>
            </a:r>
          </a:p>
          <a:p>
            <a:pPr lvl="4"/>
            <a:r>
              <a:rPr lang="en-US"/>
              <a:t>FIFTH LEVEL</a:t>
            </a:r>
          </a:p>
        </p:txBody>
      </p:sp>
      <p:sp>
        <p:nvSpPr>
          <p:cNvPr id="5" name="Footer Placeholder 4"/>
          <p:cNvSpPr>
            <a:spLocks noGrp="1"/>
          </p:cNvSpPr>
          <p:nvPr>
            <p:ph type="ftr" sz="quarter" idx="3"/>
          </p:nvPr>
        </p:nvSpPr>
        <p:spPr>
          <a:xfrm>
            <a:off x="838200" y="6356350"/>
            <a:ext cx="1051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9" name="Rectangle 8"/>
          <p:cNvSpPr/>
          <p:nvPr userDrawn="1"/>
        </p:nvSpPr>
        <p:spPr bwMode="auto">
          <a:xfrm flipV="1">
            <a:off x="-11577" y="6064451"/>
            <a:ext cx="12203577" cy="822960"/>
          </a:xfrm>
          <a:prstGeom prst="rect">
            <a:avLst/>
          </a:prstGeom>
          <a:solidFill>
            <a:schemeClr val="tx1"/>
          </a:solidFill>
          <a:ln>
            <a:no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a:defRPr/>
            </a:pPr>
            <a:r>
              <a:rPr lang="en-US">
                <a:solidFill>
                  <a:srgbClr val="000000"/>
                </a:solidFill>
                <a:latin typeface="Gill Sans" charset="0"/>
                <a:ea typeface="ヒラギノ角ゴ ProN W3" charset="0"/>
                <a:cs typeface="ヒラギノ角ゴ ProN W3" charset="0"/>
              </a:rPr>
              <a:t> </a:t>
            </a:r>
          </a:p>
        </p:txBody>
      </p:sp>
      <p:sp>
        <p:nvSpPr>
          <p:cNvPr id="11" name="TextBox 10"/>
          <p:cNvSpPr txBox="1"/>
          <p:nvPr userDrawn="1"/>
        </p:nvSpPr>
        <p:spPr>
          <a:xfrm>
            <a:off x="589340" y="6233314"/>
            <a:ext cx="7655512" cy="307777"/>
          </a:xfrm>
          <a:prstGeom prst="rect">
            <a:avLst/>
          </a:prstGeom>
          <a:noFill/>
        </p:spPr>
        <p:txBody>
          <a:bodyPr wrap="square" rtlCol="0">
            <a:spAutoFit/>
          </a:bodyPr>
          <a:lstStyle/>
          <a:p>
            <a:pPr algn="l"/>
            <a:r>
              <a:rPr lang="en-US" sz="1400" b="0" i="0" dirty="0" err="1">
                <a:solidFill>
                  <a:srgbClr val="4DB9EF"/>
                </a:solidFill>
                <a:latin typeface="+mn-lt"/>
                <a:ea typeface="Helvetica Neue Light" panose="02000403000000020004" pitchFamily="2" charset="0"/>
                <a:cs typeface="Arial" charset="0"/>
              </a:rPr>
              <a:t>iTimekeep</a:t>
            </a:r>
            <a:r>
              <a:rPr lang="en-US" sz="1400" b="0" i="0" dirty="0">
                <a:solidFill>
                  <a:srgbClr val="4DB9EF"/>
                </a:solidFill>
                <a:latin typeface="+mn-lt"/>
                <a:ea typeface="Helvetica Neue Light" panose="02000403000000020004" pitchFamily="2" charset="0"/>
                <a:cs typeface="Arial" charset="0"/>
              </a:rPr>
              <a:t>, OCG Live, Thrive - </a:t>
            </a:r>
            <a:r>
              <a:rPr lang="en-US" sz="1400" b="0" i="0" dirty="0">
                <a:solidFill>
                  <a:schemeClr val="bg1"/>
                </a:solidFill>
                <a:latin typeface="+mn-lt"/>
                <a:ea typeface="Helvetica Neue Light" panose="02000403000000020004" pitchFamily="2" charset="0"/>
                <a:cs typeface="Arial" charset="0"/>
              </a:rPr>
              <a:t>October 2020 Product Release – Visual Brief </a:t>
            </a:r>
          </a:p>
        </p:txBody>
      </p:sp>
      <p:sp>
        <p:nvSpPr>
          <p:cNvPr id="13" name="Rectangle 12">
            <a:extLst>
              <a:ext uri="{FF2B5EF4-FFF2-40B4-BE49-F238E27FC236}">
                <a16:creationId xmlns:a16="http://schemas.microsoft.com/office/drawing/2014/main" id="{2A5F7B94-F990-DE46-8310-0600DF3DE584}"/>
              </a:ext>
            </a:extLst>
          </p:cNvPr>
          <p:cNvSpPr/>
          <p:nvPr userDrawn="1"/>
        </p:nvSpPr>
        <p:spPr>
          <a:xfrm>
            <a:off x="612201" y="6466501"/>
            <a:ext cx="2757490" cy="202210"/>
          </a:xfrm>
          <a:prstGeom prst="rect">
            <a:avLst/>
          </a:prstGeom>
        </p:spPr>
        <p:txBody>
          <a:bodyPr wrap="square">
            <a:spAutoFit/>
          </a:bodyPr>
          <a:lstStyle/>
          <a:p>
            <a:pPr algn="l"/>
            <a:r>
              <a:rPr lang="en-US" sz="700">
                <a:solidFill>
                  <a:schemeClr val="bg1">
                    <a:lumMod val="75000"/>
                  </a:schemeClr>
                </a:solidFill>
                <a:effectLst/>
                <a:latin typeface="+mj-lt"/>
                <a:ea typeface="Helvetica Neue Thin" panose="020B0403020202020204" pitchFamily="34" charset="0"/>
                <a:cs typeface="Century Gothic" charset="0"/>
              </a:rPr>
              <a:t>All Content © Copyright Aderant. All Rights Reserved</a:t>
            </a:r>
            <a:endParaRPr lang="en-US" sz="700">
              <a:solidFill>
                <a:schemeClr val="bg1">
                  <a:lumMod val="75000"/>
                </a:schemeClr>
              </a:solidFill>
              <a:latin typeface="+mj-lt"/>
              <a:ea typeface="Helvetica Neue Thin" panose="020B0403020202020204" pitchFamily="34" charset="0"/>
              <a:cs typeface="Century Gothic" charset="0"/>
            </a:endParaRPr>
          </a:p>
        </p:txBody>
      </p:sp>
      <p:sp>
        <p:nvSpPr>
          <p:cNvPr id="4" name="Oval 3">
            <a:extLst>
              <a:ext uri="{FF2B5EF4-FFF2-40B4-BE49-F238E27FC236}">
                <a16:creationId xmlns:a16="http://schemas.microsoft.com/office/drawing/2014/main" id="{3F936F6B-ADE4-EE43-A6EA-B082848F1571}"/>
              </a:ext>
            </a:extLst>
          </p:cNvPr>
          <p:cNvSpPr/>
          <p:nvPr userDrawn="1"/>
        </p:nvSpPr>
        <p:spPr>
          <a:xfrm>
            <a:off x="209356" y="6284913"/>
            <a:ext cx="364547" cy="364547"/>
          </a:xfrm>
          <a:prstGeom prst="ellipse">
            <a:avLst/>
          </a:prstGeom>
          <a:solidFill>
            <a:srgbClr val="4DB9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DA41EAE-1BEF-CB46-91FF-0F4D18C3B99E}"/>
              </a:ext>
            </a:extLst>
          </p:cNvPr>
          <p:cNvSpPr txBox="1"/>
          <p:nvPr userDrawn="1"/>
        </p:nvSpPr>
        <p:spPr>
          <a:xfrm>
            <a:off x="217311" y="6333039"/>
            <a:ext cx="356188" cy="261610"/>
          </a:xfrm>
          <a:prstGeom prst="rect">
            <a:avLst/>
          </a:prstGeom>
          <a:noFill/>
        </p:spPr>
        <p:txBody>
          <a:bodyPr wrap="none" rtlCol="0">
            <a:spAutoFit/>
          </a:bodyPr>
          <a:lstStyle/>
          <a:p>
            <a:pPr algn="ctr"/>
            <a:fld id="{84BD2F82-3C70-DF48-BF02-2E64D4584A85}" type="slidenum">
              <a:rPr lang="en-US" sz="1100" b="1" i="0" smtClean="0">
                <a:solidFill>
                  <a:schemeClr val="bg1"/>
                </a:solidFill>
                <a:latin typeface="+mj-lt"/>
                <a:ea typeface="Helvetica Neue Light" panose="02000403000000020004" pitchFamily="2" charset="0"/>
                <a:cs typeface="Arial" charset="0"/>
              </a:rPr>
              <a:pPr algn="ctr"/>
              <a:t>‹#›</a:t>
            </a:fld>
            <a:endParaRPr lang="en-US" sz="1100" b="1" i="0">
              <a:solidFill>
                <a:schemeClr val="bg1"/>
              </a:solidFill>
              <a:latin typeface="+mj-lt"/>
            </a:endParaRPr>
          </a:p>
        </p:txBody>
      </p:sp>
      <p:sp>
        <p:nvSpPr>
          <p:cNvPr id="14" name="Rectangle 5">
            <a:extLst>
              <a:ext uri="{FF2B5EF4-FFF2-40B4-BE49-F238E27FC236}">
                <a16:creationId xmlns:a16="http://schemas.microsoft.com/office/drawing/2014/main" id="{8BF02E6A-5D22-6643-B935-689FA36EE4AD}"/>
              </a:ext>
            </a:extLst>
          </p:cNvPr>
          <p:cNvSpPr/>
          <p:nvPr userDrawn="1"/>
        </p:nvSpPr>
        <p:spPr>
          <a:xfrm>
            <a:off x="11601891" y="6064451"/>
            <a:ext cx="600995" cy="822960"/>
          </a:xfrm>
          <a:custGeom>
            <a:avLst/>
            <a:gdLst>
              <a:gd name="connsiteX0" fmla="*/ 0 w 6182140"/>
              <a:gd name="connsiteY0" fmla="*/ 0 h 6893549"/>
              <a:gd name="connsiteX1" fmla="*/ 6182140 w 6182140"/>
              <a:gd name="connsiteY1" fmla="*/ 0 h 6893549"/>
              <a:gd name="connsiteX2" fmla="*/ 6182140 w 6182140"/>
              <a:gd name="connsiteY2" fmla="*/ 6893549 h 6893549"/>
              <a:gd name="connsiteX3" fmla="*/ 0 w 6182140"/>
              <a:gd name="connsiteY3" fmla="*/ 6893549 h 6893549"/>
              <a:gd name="connsiteX4" fmla="*/ 0 w 6182140"/>
              <a:gd name="connsiteY4" fmla="*/ 0 h 6893549"/>
              <a:gd name="connsiteX0" fmla="*/ 2166731 w 6182140"/>
              <a:gd name="connsiteY0" fmla="*/ 0 h 6903488"/>
              <a:gd name="connsiteX1" fmla="*/ 6182140 w 6182140"/>
              <a:gd name="connsiteY1" fmla="*/ 9939 h 6903488"/>
              <a:gd name="connsiteX2" fmla="*/ 6182140 w 6182140"/>
              <a:gd name="connsiteY2" fmla="*/ 6903488 h 6903488"/>
              <a:gd name="connsiteX3" fmla="*/ 0 w 6182140"/>
              <a:gd name="connsiteY3" fmla="*/ 6903488 h 6903488"/>
              <a:gd name="connsiteX4" fmla="*/ 2166731 w 6182140"/>
              <a:gd name="connsiteY4" fmla="*/ 0 h 6903488"/>
              <a:gd name="connsiteX0" fmla="*/ 3756992 w 7772401"/>
              <a:gd name="connsiteY0" fmla="*/ 0 h 6903488"/>
              <a:gd name="connsiteX1" fmla="*/ 7772401 w 7772401"/>
              <a:gd name="connsiteY1" fmla="*/ 9939 h 6903488"/>
              <a:gd name="connsiteX2" fmla="*/ 7772401 w 7772401"/>
              <a:gd name="connsiteY2" fmla="*/ 6903488 h 6903488"/>
              <a:gd name="connsiteX3" fmla="*/ 0 w 7772401"/>
              <a:gd name="connsiteY3" fmla="*/ 6903488 h 6903488"/>
              <a:gd name="connsiteX4" fmla="*/ 3756992 w 7772401"/>
              <a:gd name="connsiteY4" fmla="*/ 0 h 6903488"/>
              <a:gd name="connsiteX0" fmla="*/ 3756992 w 7772401"/>
              <a:gd name="connsiteY0" fmla="*/ 9940 h 6893549"/>
              <a:gd name="connsiteX1" fmla="*/ 7772401 w 7772401"/>
              <a:gd name="connsiteY1" fmla="*/ 0 h 6893549"/>
              <a:gd name="connsiteX2" fmla="*/ 7772401 w 7772401"/>
              <a:gd name="connsiteY2" fmla="*/ 6893549 h 6893549"/>
              <a:gd name="connsiteX3" fmla="*/ 0 w 7772401"/>
              <a:gd name="connsiteY3" fmla="*/ 6893549 h 6893549"/>
              <a:gd name="connsiteX4" fmla="*/ 3756992 w 7772401"/>
              <a:gd name="connsiteY4" fmla="*/ 9940 h 6893549"/>
              <a:gd name="connsiteX0" fmla="*/ 3838015 w 7772401"/>
              <a:gd name="connsiteY0" fmla="*/ 499838 h 6893549"/>
              <a:gd name="connsiteX1" fmla="*/ 7772401 w 7772401"/>
              <a:gd name="connsiteY1" fmla="*/ 0 h 6893549"/>
              <a:gd name="connsiteX2" fmla="*/ 7772401 w 7772401"/>
              <a:gd name="connsiteY2" fmla="*/ 6893549 h 6893549"/>
              <a:gd name="connsiteX3" fmla="*/ 0 w 7772401"/>
              <a:gd name="connsiteY3" fmla="*/ 6893549 h 6893549"/>
              <a:gd name="connsiteX4" fmla="*/ 3838015 w 7772401"/>
              <a:gd name="connsiteY4" fmla="*/ 499838 h 6893549"/>
              <a:gd name="connsiteX0" fmla="*/ 3745418 w 7772401"/>
              <a:gd name="connsiteY0" fmla="*/ 0 h 6895001"/>
              <a:gd name="connsiteX1" fmla="*/ 7772401 w 7772401"/>
              <a:gd name="connsiteY1" fmla="*/ 1452 h 6895001"/>
              <a:gd name="connsiteX2" fmla="*/ 7772401 w 7772401"/>
              <a:gd name="connsiteY2" fmla="*/ 6895001 h 6895001"/>
              <a:gd name="connsiteX3" fmla="*/ 0 w 7772401"/>
              <a:gd name="connsiteY3" fmla="*/ 6895001 h 6895001"/>
              <a:gd name="connsiteX4" fmla="*/ 3745418 w 7772401"/>
              <a:gd name="connsiteY4" fmla="*/ 0 h 6895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1" h="6895001">
                <a:moveTo>
                  <a:pt x="3745418" y="0"/>
                </a:moveTo>
                <a:lnTo>
                  <a:pt x="7772401" y="1452"/>
                </a:lnTo>
                <a:lnTo>
                  <a:pt x="7772401" y="6895001"/>
                </a:lnTo>
                <a:lnTo>
                  <a:pt x="0" y="6895001"/>
                </a:lnTo>
                <a:lnTo>
                  <a:pt x="3745418" y="0"/>
                </a:lnTo>
                <a:close/>
              </a:path>
            </a:pathLst>
          </a:custGeom>
          <a:solidFill>
            <a:srgbClr val="4DB9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ED7D9328-B338-764D-819E-A6F7AC1DDF2B}"/>
              </a:ext>
            </a:extLst>
          </p:cNvPr>
          <p:cNvPicPr>
            <a:picLocks noChangeAspect="1"/>
          </p:cNvPicPr>
          <p:nvPr userDrawn="1"/>
        </p:nvPicPr>
        <p:blipFill>
          <a:blip r:embed="rId16"/>
          <a:srcRect/>
          <a:stretch/>
        </p:blipFill>
        <p:spPr>
          <a:xfrm>
            <a:off x="9887940" y="6187567"/>
            <a:ext cx="1642151" cy="518920"/>
          </a:xfrm>
          <a:prstGeom prst="rect">
            <a:avLst/>
          </a:prstGeom>
        </p:spPr>
      </p:pic>
    </p:spTree>
    <p:extLst>
      <p:ext uri="{BB962C8B-B14F-4D97-AF65-F5344CB8AC3E}">
        <p14:creationId xmlns:p14="http://schemas.microsoft.com/office/powerpoint/2010/main" val="1314131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61" r:id="rId5"/>
    <p:sldLayoutId id="2147483662" r:id="rId6"/>
    <p:sldLayoutId id="2147483654" r:id="rId7"/>
    <p:sldLayoutId id="2147483668" r:id="rId8"/>
    <p:sldLayoutId id="2147483652" r:id="rId9"/>
    <p:sldLayoutId id="2147483653" r:id="rId10"/>
    <p:sldLayoutId id="2147483655" r:id="rId11"/>
    <p:sldLayoutId id="2147483667" r:id="rId12"/>
    <p:sldLayoutId id="2147483707" r:id="rId13"/>
    <p:sldLayoutId id="2147483750" r:id="rId14"/>
  </p:sldLayoutIdLst>
  <p:txStyles>
    <p:titleStyle>
      <a:lvl1pPr algn="l" defTabSz="914400" rtl="0" eaLnBrk="1" latinLnBrk="0" hangingPunct="1">
        <a:lnSpc>
          <a:spcPct val="90000"/>
        </a:lnSpc>
        <a:spcBef>
          <a:spcPct val="0"/>
        </a:spcBef>
        <a:buNone/>
        <a:defRPr sz="4400" b="1" i="0" kern="1200">
          <a:solidFill>
            <a:schemeClr val="accent1"/>
          </a:solidFill>
          <a:latin typeface="Lato Light" panose="020F0302020204030203" pitchFamily="34" charset="77"/>
          <a:ea typeface="Helvetica Neue Condensed" panose="02000503000000020004" pitchFamily="2" charset="0"/>
          <a:cs typeface="Helvetica Neue Condensed" panose="02000503000000020004" pitchFamily="2"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lumMod val="75000"/>
              <a:lumOff val="25000"/>
            </a:schemeClr>
          </a:solidFill>
          <a:latin typeface="Lato" panose="020F0502020204030203" pitchFamily="34" charset="77"/>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a:buChar char="•"/>
        <a:defRPr sz="2800" b="0" i="0" kern="1200">
          <a:solidFill>
            <a:schemeClr val="accent1"/>
          </a:solidFill>
          <a:latin typeface="Lato Light" panose="020F0302020204030203" pitchFamily="34" charset="77"/>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a:buChar char="•"/>
        <a:defRPr sz="2800" b="0" i="0" kern="1200">
          <a:solidFill>
            <a:schemeClr val="tx2"/>
          </a:solidFill>
          <a:latin typeface="Lato Light" panose="020F0302020204030203" pitchFamily="34" charset="77"/>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a:buChar char="•"/>
        <a:defRPr sz="2400" b="0" i="0" kern="1200">
          <a:solidFill>
            <a:schemeClr val="tx2"/>
          </a:solidFill>
          <a:latin typeface="Lato Light" panose="020F0302020204030203" pitchFamily="34" charset="77"/>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a:buChar char="•"/>
        <a:defRPr sz="1800" b="1" i="0" kern="1200">
          <a:solidFill>
            <a:schemeClr val="accent1"/>
          </a:solidFill>
          <a:latin typeface="Lato" panose="020F0502020204030203" pitchFamily="34" charset="77"/>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2201" y="365125"/>
            <a:ext cx="10741599" cy="1325563"/>
          </a:xfrm>
          <a:prstGeom prst="rect">
            <a:avLst/>
          </a:prstGeom>
        </p:spPr>
        <p:txBody>
          <a:bodyPr vert="horz" lIns="91440" tIns="45720" rIns="91440" bIns="45720" rtlCol="0" anchor="ctr">
            <a:normAutofit/>
          </a:bodyPr>
          <a:lstStyle/>
          <a:p>
            <a:endParaRPr lang="en-US"/>
          </a:p>
        </p:txBody>
      </p:sp>
      <p:sp>
        <p:nvSpPr>
          <p:cNvPr id="5" name="Footer Placeholder 4"/>
          <p:cNvSpPr>
            <a:spLocks noGrp="1"/>
          </p:cNvSpPr>
          <p:nvPr>
            <p:ph type="ftr" sz="quarter" idx="3"/>
          </p:nvPr>
        </p:nvSpPr>
        <p:spPr>
          <a:xfrm>
            <a:off x="838200" y="6356350"/>
            <a:ext cx="1051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1" name="TextBox 10"/>
          <p:cNvSpPr txBox="1"/>
          <p:nvPr userDrawn="1"/>
        </p:nvSpPr>
        <p:spPr>
          <a:xfrm>
            <a:off x="589340" y="6233314"/>
            <a:ext cx="7655512" cy="307777"/>
          </a:xfrm>
          <a:prstGeom prst="rect">
            <a:avLst/>
          </a:prstGeom>
          <a:noFill/>
        </p:spPr>
        <p:txBody>
          <a:bodyPr wrap="square" rtlCol="0">
            <a:spAutoFit/>
          </a:bodyPr>
          <a:lstStyle/>
          <a:p>
            <a:pPr algn="l"/>
            <a:r>
              <a:rPr lang="en-US" sz="1400" b="0" i="0" dirty="0" err="1">
                <a:solidFill>
                  <a:srgbClr val="4DB9EF"/>
                </a:solidFill>
                <a:latin typeface="+mn-lt"/>
                <a:ea typeface="Helvetica Neue Light" panose="02000403000000020004" pitchFamily="2" charset="0"/>
                <a:cs typeface="Arial" charset="0"/>
              </a:rPr>
              <a:t>iTimekeep</a:t>
            </a:r>
            <a:r>
              <a:rPr lang="en-US" sz="1400" b="0" i="0" dirty="0">
                <a:solidFill>
                  <a:srgbClr val="4DB9EF"/>
                </a:solidFill>
                <a:latin typeface="+mn-lt"/>
                <a:ea typeface="Helvetica Neue Light" panose="02000403000000020004" pitchFamily="2" charset="0"/>
                <a:cs typeface="Arial" charset="0"/>
              </a:rPr>
              <a:t>, OCG Live, Thrive - </a:t>
            </a:r>
            <a:r>
              <a:rPr lang="en-US" sz="1400" b="0" i="0" dirty="0">
                <a:solidFill>
                  <a:schemeClr val="bg1"/>
                </a:solidFill>
                <a:latin typeface="+mn-lt"/>
                <a:ea typeface="Helvetica Neue Light" panose="02000403000000020004" pitchFamily="2" charset="0"/>
                <a:cs typeface="Arial" charset="0"/>
              </a:rPr>
              <a:t>October 2020 Product Release – Visual Brief </a:t>
            </a:r>
          </a:p>
        </p:txBody>
      </p:sp>
      <p:sp>
        <p:nvSpPr>
          <p:cNvPr id="13" name="Rectangle 12">
            <a:extLst>
              <a:ext uri="{FF2B5EF4-FFF2-40B4-BE49-F238E27FC236}">
                <a16:creationId xmlns:a16="http://schemas.microsoft.com/office/drawing/2014/main" id="{2A5F7B94-F990-DE46-8310-0600DF3DE584}"/>
              </a:ext>
            </a:extLst>
          </p:cNvPr>
          <p:cNvSpPr/>
          <p:nvPr userDrawn="1"/>
        </p:nvSpPr>
        <p:spPr>
          <a:xfrm>
            <a:off x="612201" y="6466501"/>
            <a:ext cx="2757490" cy="202210"/>
          </a:xfrm>
          <a:prstGeom prst="rect">
            <a:avLst/>
          </a:prstGeom>
        </p:spPr>
        <p:txBody>
          <a:bodyPr wrap="square">
            <a:spAutoFit/>
          </a:bodyPr>
          <a:lstStyle/>
          <a:p>
            <a:pPr algn="l"/>
            <a:r>
              <a:rPr lang="en-US" sz="700">
                <a:solidFill>
                  <a:schemeClr val="bg1">
                    <a:lumMod val="75000"/>
                  </a:schemeClr>
                </a:solidFill>
                <a:effectLst/>
                <a:latin typeface="+mj-lt"/>
                <a:ea typeface="Helvetica Neue Thin" panose="020B0403020202020204" pitchFamily="34" charset="0"/>
                <a:cs typeface="Century Gothic" charset="0"/>
              </a:rPr>
              <a:t>All Content © Copyright Aderant. All Rights Reserved</a:t>
            </a:r>
            <a:endParaRPr lang="en-US" sz="700">
              <a:solidFill>
                <a:schemeClr val="bg1">
                  <a:lumMod val="75000"/>
                </a:schemeClr>
              </a:solidFill>
              <a:latin typeface="+mj-lt"/>
              <a:ea typeface="Helvetica Neue Thin" panose="020B0403020202020204" pitchFamily="34" charset="0"/>
              <a:cs typeface="Century Gothic" charset="0"/>
            </a:endParaRPr>
          </a:p>
        </p:txBody>
      </p:sp>
      <p:sp>
        <p:nvSpPr>
          <p:cNvPr id="4" name="Oval 3">
            <a:extLst>
              <a:ext uri="{FF2B5EF4-FFF2-40B4-BE49-F238E27FC236}">
                <a16:creationId xmlns:a16="http://schemas.microsoft.com/office/drawing/2014/main" id="{3F936F6B-ADE4-EE43-A6EA-B082848F1571}"/>
              </a:ext>
            </a:extLst>
          </p:cNvPr>
          <p:cNvSpPr/>
          <p:nvPr userDrawn="1"/>
        </p:nvSpPr>
        <p:spPr>
          <a:xfrm>
            <a:off x="209356" y="6284913"/>
            <a:ext cx="364547" cy="364547"/>
          </a:xfrm>
          <a:prstGeom prst="ellipse">
            <a:avLst/>
          </a:prstGeom>
          <a:solidFill>
            <a:srgbClr val="4DB9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DA41EAE-1BEF-CB46-91FF-0F4D18C3B99E}"/>
              </a:ext>
            </a:extLst>
          </p:cNvPr>
          <p:cNvSpPr txBox="1"/>
          <p:nvPr userDrawn="1"/>
        </p:nvSpPr>
        <p:spPr>
          <a:xfrm>
            <a:off x="217311" y="6333039"/>
            <a:ext cx="356188" cy="261610"/>
          </a:xfrm>
          <a:prstGeom prst="rect">
            <a:avLst/>
          </a:prstGeom>
          <a:noFill/>
        </p:spPr>
        <p:txBody>
          <a:bodyPr wrap="none" rtlCol="0">
            <a:spAutoFit/>
          </a:bodyPr>
          <a:lstStyle/>
          <a:p>
            <a:pPr algn="ctr"/>
            <a:fld id="{84BD2F82-3C70-DF48-BF02-2E64D4584A85}" type="slidenum">
              <a:rPr lang="en-US" sz="1100" b="1" i="0" smtClean="0">
                <a:solidFill>
                  <a:schemeClr val="bg1"/>
                </a:solidFill>
                <a:latin typeface="+mj-lt"/>
                <a:ea typeface="Helvetica Neue Light" panose="02000403000000020004" pitchFamily="2" charset="0"/>
                <a:cs typeface="Arial" charset="0"/>
              </a:rPr>
              <a:pPr algn="ctr"/>
              <a:t>‹#›</a:t>
            </a:fld>
            <a:endParaRPr lang="en-US" sz="1100" b="1" i="0">
              <a:solidFill>
                <a:schemeClr val="bg1"/>
              </a:solidFill>
              <a:latin typeface="+mj-lt"/>
            </a:endParaRPr>
          </a:p>
        </p:txBody>
      </p:sp>
    </p:spTree>
    <p:extLst>
      <p:ext uri="{BB962C8B-B14F-4D97-AF65-F5344CB8AC3E}">
        <p14:creationId xmlns:p14="http://schemas.microsoft.com/office/powerpoint/2010/main" val="187209784"/>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Lst>
  <p:txStyles>
    <p:titleStyle>
      <a:lvl1pPr algn="l" defTabSz="914400" rtl="0" eaLnBrk="1" latinLnBrk="0" hangingPunct="1">
        <a:lnSpc>
          <a:spcPct val="90000"/>
        </a:lnSpc>
        <a:spcBef>
          <a:spcPct val="0"/>
        </a:spcBef>
        <a:buNone/>
        <a:defRPr sz="4400" b="1" i="0" kern="1200">
          <a:solidFill>
            <a:schemeClr val="accent1"/>
          </a:solidFill>
          <a:latin typeface="Lato Light" panose="020F0302020204030203" pitchFamily="34" charset="77"/>
          <a:ea typeface="Helvetica Neue Condensed" panose="02000503000000020004" pitchFamily="2" charset="0"/>
          <a:cs typeface="Helvetica Neue Condensed" panose="02000503000000020004" pitchFamily="2"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lumMod val="75000"/>
              <a:lumOff val="25000"/>
            </a:schemeClr>
          </a:solidFill>
          <a:latin typeface="Lato" panose="020F0502020204030203" pitchFamily="34" charset="77"/>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a:buChar char="•"/>
        <a:defRPr sz="2800" b="0" i="0" kern="1200">
          <a:solidFill>
            <a:schemeClr val="accent1"/>
          </a:solidFill>
          <a:latin typeface="Lato Light" panose="020F0302020204030203" pitchFamily="34" charset="77"/>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a:buChar char="•"/>
        <a:defRPr sz="2800" b="0" i="0" kern="1200">
          <a:solidFill>
            <a:schemeClr val="tx2"/>
          </a:solidFill>
          <a:latin typeface="Lato Light" panose="020F0302020204030203" pitchFamily="34" charset="77"/>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a:buChar char="•"/>
        <a:defRPr sz="2400" b="0" i="0" kern="1200">
          <a:solidFill>
            <a:schemeClr val="tx2"/>
          </a:solidFill>
          <a:latin typeface="Lato Light" panose="020F0302020204030203" pitchFamily="34" charset="77"/>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a:buChar char="•"/>
        <a:defRPr sz="1800" b="1" i="0" kern="1200">
          <a:solidFill>
            <a:schemeClr val="accent1"/>
          </a:solidFill>
          <a:latin typeface="Lato" panose="020F0502020204030203" pitchFamily="34" charset="77"/>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2201" y="365125"/>
            <a:ext cx="10741599" cy="1325563"/>
          </a:xfrm>
          <a:prstGeom prst="rect">
            <a:avLst/>
          </a:prstGeom>
        </p:spPr>
        <p:txBody>
          <a:bodyPr vert="horz" lIns="91440" tIns="45720" rIns="91440" bIns="45720" rtlCol="0" anchor="ctr">
            <a:normAutofit/>
          </a:bodyPr>
          <a:lstStyle/>
          <a:p>
            <a:r>
              <a:rPr lang="en-US" err="1"/>
              <a:t>Bellefield</a:t>
            </a:r>
            <a:r>
              <a:rPr lang="en-US"/>
              <a:t> General Master</a:t>
            </a:r>
          </a:p>
        </p:txBody>
      </p:sp>
      <p:sp>
        <p:nvSpPr>
          <p:cNvPr id="3" name="Text Placeholder 2"/>
          <p:cNvSpPr>
            <a:spLocks noGrp="1"/>
          </p:cNvSpPr>
          <p:nvPr>
            <p:ph type="body" idx="1"/>
          </p:nvPr>
        </p:nvSpPr>
        <p:spPr>
          <a:xfrm>
            <a:off x="612201" y="1825625"/>
            <a:ext cx="10741599" cy="3981450"/>
          </a:xfrm>
          <a:prstGeom prst="rect">
            <a:avLst/>
          </a:prstGeom>
        </p:spPr>
        <p:txBody>
          <a:bodyPr vert="horz" lIns="91440" tIns="45720" rIns="91440" bIns="45720" rtlCol="0">
            <a:normAutofit/>
          </a:bodyPr>
          <a:lstStyle/>
          <a:p>
            <a:pPr lvl="0"/>
            <a:r>
              <a:rPr lang="en-US"/>
              <a:t>Edit Master text styles</a:t>
            </a:r>
          </a:p>
          <a:p>
            <a:pPr lvl="1"/>
            <a:r>
              <a:rPr lang="en-US"/>
              <a:t>Second level</a:t>
            </a:r>
            <a:r>
              <a:rPr lang="en-US" sz="2400" b="1">
                <a:solidFill>
                  <a:srgbClr val="DC5820"/>
                </a:solidFill>
                <a:latin typeface="Helvetica Neue" panose="02000503000000020004" pitchFamily="2" charset="0"/>
                <a:ea typeface="Helvetica Neue" panose="02000503000000020004" pitchFamily="2" charset="0"/>
                <a:cs typeface="Helvetica Neue" panose="02000503000000020004" pitchFamily="2" charset="0"/>
              </a:rPr>
              <a:t> </a:t>
            </a:r>
          </a:p>
          <a:p>
            <a:pPr lvl="2"/>
            <a:r>
              <a:rPr lang="en-US"/>
              <a:t>Third level      </a:t>
            </a:r>
          </a:p>
          <a:p>
            <a:pPr lvl="3"/>
            <a:r>
              <a:rPr lang="en-US"/>
              <a:t>Fourth level</a:t>
            </a:r>
          </a:p>
          <a:p>
            <a:pPr lvl="4"/>
            <a:r>
              <a:rPr lang="en-US"/>
              <a:t>FIFTH LEVEL</a:t>
            </a:r>
          </a:p>
        </p:txBody>
      </p:sp>
      <p:sp>
        <p:nvSpPr>
          <p:cNvPr id="15" name="Rectangle 14">
            <a:extLst>
              <a:ext uri="{FF2B5EF4-FFF2-40B4-BE49-F238E27FC236}">
                <a16:creationId xmlns:a16="http://schemas.microsoft.com/office/drawing/2014/main" id="{301284A8-ACC6-A145-B2E0-CE2133B89004}"/>
              </a:ext>
            </a:extLst>
          </p:cNvPr>
          <p:cNvSpPr/>
          <p:nvPr userDrawn="1"/>
        </p:nvSpPr>
        <p:spPr bwMode="auto">
          <a:xfrm flipV="1">
            <a:off x="-11577" y="6045673"/>
            <a:ext cx="12203577" cy="822960"/>
          </a:xfrm>
          <a:prstGeom prst="rect">
            <a:avLst/>
          </a:prstGeom>
          <a:solidFill>
            <a:schemeClr val="tx1"/>
          </a:solidFill>
          <a:ln>
            <a:no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a:defRPr/>
            </a:pPr>
            <a:endParaRPr lang="en-US">
              <a:solidFill>
                <a:srgbClr val="000000"/>
              </a:solidFill>
              <a:latin typeface="Gill Sans" charset="0"/>
              <a:ea typeface="ヒラギノ角ゴ ProN W3" charset="0"/>
              <a:cs typeface="ヒラギノ角ゴ ProN W3" charset="0"/>
            </a:endParaRPr>
          </a:p>
        </p:txBody>
      </p:sp>
      <p:sp>
        <p:nvSpPr>
          <p:cNvPr id="16" name="TextBox 15">
            <a:extLst>
              <a:ext uri="{FF2B5EF4-FFF2-40B4-BE49-F238E27FC236}">
                <a16:creationId xmlns:a16="http://schemas.microsoft.com/office/drawing/2014/main" id="{917D30FC-7627-7148-B450-7A5821774F1C}"/>
              </a:ext>
            </a:extLst>
          </p:cNvPr>
          <p:cNvSpPr txBox="1"/>
          <p:nvPr userDrawn="1"/>
        </p:nvSpPr>
        <p:spPr>
          <a:xfrm>
            <a:off x="589340" y="6224696"/>
            <a:ext cx="7655512" cy="307777"/>
          </a:xfrm>
          <a:prstGeom prst="rect">
            <a:avLst/>
          </a:prstGeom>
          <a:noFill/>
        </p:spPr>
        <p:txBody>
          <a:bodyPr wrap="square" rtlCol="0">
            <a:spAutoFit/>
          </a:bodyPr>
          <a:lstStyle/>
          <a:p>
            <a:pPr algn="l"/>
            <a:r>
              <a:rPr lang="en-US" sz="1400" b="0" i="0" dirty="0" err="1">
                <a:solidFill>
                  <a:srgbClr val="4DB9EF"/>
                </a:solidFill>
                <a:latin typeface="+mn-lt"/>
                <a:ea typeface="Helvetica Neue Light" panose="02000403000000020004" pitchFamily="2" charset="0"/>
                <a:cs typeface="Arial" charset="0"/>
              </a:rPr>
              <a:t>iTimekeep</a:t>
            </a:r>
            <a:r>
              <a:rPr lang="en-US" sz="1400" b="0" i="0" dirty="0">
                <a:solidFill>
                  <a:srgbClr val="4DB9EF"/>
                </a:solidFill>
                <a:latin typeface="+mn-lt"/>
                <a:ea typeface="Helvetica Neue Light" panose="02000403000000020004" pitchFamily="2" charset="0"/>
                <a:cs typeface="Arial" charset="0"/>
              </a:rPr>
              <a:t>, OCG Live, Thrive - </a:t>
            </a:r>
            <a:r>
              <a:rPr lang="en-US" sz="1400" b="0" i="0" dirty="0">
                <a:solidFill>
                  <a:schemeClr val="bg1"/>
                </a:solidFill>
                <a:latin typeface="+mn-lt"/>
                <a:ea typeface="Helvetica Neue Light" panose="02000403000000020004" pitchFamily="2" charset="0"/>
                <a:cs typeface="Arial" charset="0"/>
              </a:rPr>
              <a:t>October 2020 Product Release – Visual Brief </a:t>
            </a:r>
          </a:p>
        </p:txBody>
      </p:sp>
      <p:sp>
        <p:nvSpPr>
          <p:cNvPr id="17" name="Rectangle 16">
            <a:extLst>
              <a:ext uri="{FF2B5EF4-FFF2-40B4-BE49-F238E27FC236}">
                <a16:creationId xmlns:a16="http://schemas.microsoft.com/office/drawing/2014/main" id="{0FE6F6DB-AAE3-8549-8613-B19B92D62F56}"/>
              </a:ext>
            </a:extLst>
          </p:cNvPr>
          <p:cNvSpPr/>
          <p:nvPr userDrawn="1"/>
        </p:nvSpPr>
        <p:spPr>
          <a:xfrm>
            <a:off x="612201" y="6457883"/>
            <a:ext cx="2757490" cy="202210"/>
          </a:xfrm>
          <a:prstGeom prst="rect">
            <a:avLst/>
          </a:prstGeom>
        </p:spPr>
        <p:txBody>
          <a:bodyPr wrap="square">
            <a:spAutoFit/>
          </a:bodyPr>
          <a:lstStyle/>
          <a:p>
            <a:pPr algn="l"/>
            <a:r>
              <a:rPr lang="en-US" sz="700">
                <a:solidFill>
                  <a:schemeClr val="bg1">
                    <a:lumMod val="75000"/>
                  </a:schemeClr>
                </a:solidFill>
                <a:effectLst/>
                <a:latin typeface="+mj-lt"/>
                <a:ea typeface="Helvetica Neue Thin" panose="020B0403020202020204" pitchFamily="34" charset="0"/>
                <a:cs typeface="Century Gothic" charset="0"/>
              </a:rPr>
              <a:t>All Content © Copyright Aderant. All Rights Reserved</a:t>
            </a:r>
            <a:endParaRPr lang="en-US" sz="700">
              <a:solidFill>
                <a:schemeClr val="bg1">
                  <a:lumMod val="75000"/>
                </a:schemeClr>
              </a:solidFill>
              <a:latin typeface="+mj-lt"/>
              <a:ea typeface="Helvetica Neue Thin" panose="020B0403020202020204" pitchFamily="34" charset="0"/>
              <a:cs typeface="Century Gothic" charset="0"/>
            </a:endParaRPr>
          </a:p>
        </p:txBody>
      </p:sp>
      <p:sp>
        <p:nvSpPr>
          <p:cNvPr id="18" name="Oval 17">
            <a:extLst>
              <a:ext uri="{FF2B5EF4-FFF2-40B4-BE49-F238E27FC236}">
                <a16:creationId xmlns:a16="http://schemas.microsoft.com/office/drawing/2014/main" id="{914FE7B9-02C5-B94E-930F-64A45673098B}"/>
              </a:ext>
            </a:extLst>
          </p:cNvPr>
          <p:cNvSpPr/>
          <p:nvPr userDrawn="1"/>
        </p:nvSpPr>
        <p:spPr>
          <a:xfrm>
            <a:off x="209356" y="6276295"/>
            <a:ext cx="364547" cy="364547"/>
          </a:xfrm>
          <a:prstGeom prst="ellipse">
            <a:avLst/>
          </a:prstGeom>
          <a:solidFill>
            <a:srgbClr val="078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B0A4188-EE21-514C-9DB9-6793224F45CC}"/>
              </a:ext>
            </a:extLst>
          </p:cNvPr>
          <p:cNvSpPr txBox="1"/>
          <p:nvPr userDrawn="1"/>
        </p:nvSpPr>
        <p:spPr>
          <a:xfrm>
            <a:off x="217311" y="6324421"/>
            <a:ext cx="356188" cy="261610"/>
          </a:xfrm>
          <a:prstGeom prst="rect">
            <a:avLst/>
          </a:prstGeom>
          <a:noFill/>
        </p:spPr>
        <p:txBody>
          <a:bodyPr wrap="none" rtlCol="0">
            <a:spAutoFit/>
          </a:bodyPr>
          <a:lstStyle/>
          <a:p>
            <a:pPr algn="ctr"/>
            <a:fld id="{84BD2F82-3C70-DF48-BF02-2E64D4584A85}" type="slidenum">
              <a:rPr lang="en-US" sz="1100" b="1" i="0" smtClean="0">
                <a:solidFill>
                  <a:schemeClr val="bg1"/>
                </a:solidFill>
                <a:latin typeface="+mj-lt"/>
                <a:ea typeface="Helvetica Neue Light" panose="02000403000000020004" pitchFamily="2" charset="0"/>
                <a:cs typeface="Arial" charset="0"/>
              </a:rPr>
              <a:pPr algn="ctr"/>
              <a:t>‹#›</a:t>
            </a:fld>
            <a:endParaRPr lang="en-US" sz="1100" b="1" i="0">
              <a:solidFill>
                <a:schemeClr val="bg1"/>
              </a:solidFill>
              <a:latin typeface="+mj-lt"/>
            </a:endParaRPr>
          </a:p>
        </p:txBody>
      </p:sp>
      <p:pic>
        <p:nvPicPr>
          <p:cNvPr id="20" name="Picture 19">
            <a:extLst>
              <a:ext uri="{FF2B5EF4-FFF2-40B4-BE49-F238E27FC236}">
                <a16:creationId xmlns:a16="http://schemas.microsoft.com/office/drawing/2014/main" id="{78D117C1-4381-2F46-99BB-6AD6243BE854}"/>
              </a:ext>
            </a:extLst>
          </p:cNvPr>
          <p:cNvPicPr>
            <a:picLocks noChangeAspect="1"/>
          </p:cNvPicPr>
          <p:nvPr userDrawn="1"/>
        </p:nvPicPr>
        <p:blipFill>
          <a:blip r:embed="rId15"/>
          <a:srcRect/>
          <a:stretch/>
        </p:blipFill>
        <p:spPr>
          <a:xfrm>
            <a:off x="9887940" y="6188267"/>
            <a:ext cx="1642151" cy="518920"/>
          </a:xfrm>
          <a:prstGeom prst="rect">
            <a:avLst/>
          </a:prstGeom>
        </p:spPr>
      </p:pic>
      <p:sp>
        <p:nvSpPr>
          <p:cNvPr id="21" name="Rectangle 5">
            <a:extLst>
              <a:ext uri="{FF2B5EF4-FFF2-40B4-BE49-F238E27FC236}">
                <a16:creationId xmlns:a16="http://schemas.microsoft.com/office/drawing/2014/main" id="{EDD8D561-4691-8C4F-A897-8E67EA79B672}"/>
              </a:ext>
            </a:extLst>
          </p:cNvPr>
          <p:cNvSpPr/>
          <p:nvPr userDrawn="1"/>
        </p:nvSpPr>
        <p:spPr>
          <a:xfrm>
            <a:off x="11601891" y="6045673"/>
            <a:ext cx="600995" cy="822960"/>
          </a:xfrm>
          <a:custGeom>
            <a:avLst/>
            <a:gdLst>
              <a:gd name="connsiteX0" fmla="*/ 0 w 6182140"/>
              <a:gd name="connsiteY0" fmla="*/ 0 h 6893549"/>
              <a:gd name="connsiteX1" fmla="*/ 6182140 w 6182140"/>
              <a:gd name="connsiteY1" fmla="*/ 0 h 6893549"/>
              <a:gd name="connsiteX2" fmla="*/ 6182140 w 6182140"/>
              <a:gd name="connsiteY2" fmla="*/ 6893549 h 6893549"/>
              <a:gd name="connsiteX3" fmla="*/ 0 w 6182140"/>
              <a:gd name="connsiteY3" fmla="*/ 6893549 h 6893549"/>
              <a:gd name="connsiteX4" fmla="*/ 0 w 6182140"/>
              <a:gd name="connsiteY4" fmla="*/ 0 h 6893549"/>
              <a:gd name="connsiteX0" fmla="*/ 2166731 w 6182140"/>
              <a:gd name="connsiteY0" fmla="*/ 0 h 6903488"/>
              <a:gd name="connsiteX1" fmla="*/ 6182140 w 6182140"/>
              <a:gd name="connsiteY1" fmla="*/ 9939 h 6903488"/>
              <a:gd name="connsiteX2" fmla="*/ 6182140 w 6182140"/>
              <a:gd name="connsiteY2" fmla="*/ 6903488 h 6903488"/>
              <a:gd name="connsiteX3" fmla="*/ 0 w 6182140"/>
              <a:gd name="connsiteY3" fmla="*/ 6903488 h 6903488"/>
              <a:gd name="connsiteX4" fmla="*/ 2166731 w 6182140"/>
              <a:gd name="connsiteY4" fmla="*/ 0 h 6903488"/>
              <a:gd name="connsiteX0" fmla="*/ 3756992 w 7772401"/>
              <a:gd name="connsiteY0" fmla="*/ 0 h 6903488"/>
              <a:gd name="connsiteX1" fmla="*/ 7772401 w 7772401"/>
              <a:gd name="connsiteY1" fmla="*/ 9939 h 6903488"/>
              <a:gd name="connsiteX2" fmla="*/ 7772401 w 7772401"/>
              <a:gd name="connsiteY2" fmla="*/ 6903488 h 6903488"/>
              <a:gd name="connsiteX3" fmla="*/ 0 w 7772401"/>
              <a:gd name="connsiteY3" fmla="*/ 6903488 h 6903488"/>
              <a:gd name="connsiteX4" fmla="*/ 3756992 w 7772401"/>
              <a:gd name="connsiteY4" fmla="*/ 0 h 6903488"/>
              <a:gd name="connsiteX0" fmla="*/ 3756992 w 7772401"/>
              <a:gd name="connsiteY0" fmla="*/ 9940 h 6893549"/>
              <a:gd name="connsiteX1" fmla="*/ 7772401 w 7772401"/>
              <a:gd name="connsiteY1" fmla="*/ 0 h 6893549"/>
              <a:gd name="connsiteX2" fmla="*/ 7772401 w 7772401"/>
              <a:gd name="connsiteY2" fmla="*/ 6893549 h 6893549"/>
              <a:gd name="connsiteX3" fmla="*/ 0 w 7772401"/>
              <a:gd name="connsiteY3" fmla="*/ 6893549 h 6893549"/>
              <a:gd name="connsiteX4" fmla="*/ 3756992 w 7772401"/>
              <a:gd name="connsiteY4" fmla="*/ 9940 h 6893549"/>
              <a:gd name="connsiteX0" fmla="*/ 3838015 w 7772401"/>
              <a:gd name="connsiteY0" fmla="*/ 499838 h 6893549"/>
              <a:gd name="connsiteX1" fmla="*/ 7772401 w 7772401"/>
              <a:gd name="connsiteY1" fmla="*/ 0 h 6893549"/>
              <a:gd name="connsiteX2" fmla="*/ 7772401 w 7772401"/>
              <a:gd name="connsiteY2" fmla="*/ 6893549 h 6893549"/>
              <a:gd name="connsiteX3" fmla="*/ 0 w 7772401"/>
              <a:gd name="connsiteY3" fmla="*/ 6893549 h 6893549"/>
              <a:gd name="connsiteX4" fmla="*/ 3838015 w 7772401"/>
              <a:gd name="connsiteY4" fmla="*/ 499838 h 6893549"/>
              <a:gd name="connsiteX0" fmla="*/ 3745418 w 7772401"/>
              <a:gd name="connsiteY0" fmla="*/ 0 h 6895001"/>
              <a:gd name="connsiteX1" fmla="*/ 7772401 w 7772401"/>
              <a:gd name="connsiteY1" fmla="*/ 1452 h 6895001"/>
              <a:gd name="connsiteX2" fmla="*/ 7772401 w 7772401"/>
              <a:gd name="connsiteY2" fmla="*/ 6895001 h 6895001"/>
              <a:gd name="connsiteX3" fmla="*/ 0 w 7772401"/>
              <a:gd name="connsiteY3" fmla="*/ 6895001 h 6895001"/>
              <a:gd name="connsiteX4" fmla="*/ 3745418 w 7772401"/>
              <a:gd name="connsiteY4" fmla="*/ 0 h 6895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1" h="6895001">
                <a:moveTo>
                  <a:pt x="3745418" y="0"/>
                </a:moveTo>
                <a:lnTo>
                  <a:pt x="7772401" y="1452"/>
                </a:lnTo>
                <a:lnTo>
                  <a:pt x="7772401" y="6895001"/>
                </a:lnTo>
                <a:lnTo>
                  <a:pt x="0" y="6895001"/>
                </a:lnTo>
                <a:lnTo>
                  <a:pt x="3745418" y="0"/>
                </a:lnTo>
                <a:close/>
              </a:path>
            </a:pathLst>
          </a:custGeom>
          <a:solidFill>
            <a:srgbClr val="078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360682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4" r:id="rId5"/>
    <p:sldLayoutId id="2147483715" r:id="rId6"/>
    <p:sldLayoutId id="2147483717" r:id="rId7"/>
    <p:sldLayoutId id="2147483718" r:id="rId8"/>
    <p:sldLayoutId id="2147483719" r:id="rId9"/>
    <p:sldLayoutId id="2147483720" r:id="rId10"/>
    <p:sldLayoutId id="2147483754" r:id="rId11"/>
    <p:sldLayoutId id="2147483721" r:id="rId12"/>
    <p:sldLayoutId id="2147483753" r:id="rId13"/>
  </p:sldLayoutIdLst>
  <p:txStyles>
    <p:titleStyle>
      <a:lvl1pPr algn="l" defTabSz="914400" rtl="0" eaLnBrk="1" latinLnBrk="0" hangingPunct="1">
        <a:lnSpc>
          <a:spcPct val="90000"/>
        </a:lnSpc>
        <a:spcBef>
          <a:spcPct val="0"/>
        </a:spcBef>
        <a:buNone/>
        <a:defRPr sz="4400" b="1" i="0" kern="1200">
          <a:solidFill>
            <a:schemeClr val="accent1"/>
          </a:solidFill>
          <a:latin typeface="Lato Light" panose="020F0302020204030203" pitchFamily="34" charset="77"/>
          <a:ea typeface="Helvetica Neue Condensed" panose="02000503000000020004" pitchFamily="2" charset="0"/>
          <a:cs typeface="Helvetica Neue Condensed" panose="02000503000000020004" pitchFamily="2"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lumMod val="75000"/>
              <a:lumOff val="25000"/>
            </a:schemeClr>
          </a:solidFill>
          <a:latin typeface="Lato" panose="020F0502020204030203" pitchFamily="34" charset="77"/>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a:buChar char="•"/>
        <a:defRPr sz="2800" b="0" i="0" kern="1200">
          <a:solidFill>
            <a:schemeClr val="accent1"/>
          </a:solidFill>
          <a:latin typeface="Lato Light" panose="020F0302020204030203" pitchFamily="34" charset="77"/>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a:buChar char="•"/>
        <a:defRPr sz="2800" b="0" i="0" kern="1200">
          <a:solidFill>
            <a:schemeClr val="tx2"/>
          </a:solidFill>
          <a:latin typeface="Lato Light" panose="020F0302020204030203" pitchFamily="34" charset="77"/>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a:buChar char="•"/>
        <a:defRPr sz="2400" b="0" i="0" kern="1200">
          <a:solidFill>
            <a:schemeClr val="tx2"/>
          </a:solidFill>
          <a:latin typeface="Lato Light" panose="020F0302020204030203" pitchFamily="34" charset="77"/>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a:buChar char="•"/>
        <a:defRPr sz="1800" b="1" i="0" kern="1200">
          <a:solidFill>
            <a:schemeClr val="accent1"/>
          </a:solidFill>
          <a:latin typeface="Lato" panose="020F0502020204030203" pitchFamily="34" charset="77"/>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2201" y="365125"/>
            <a:ext cx="10741599" cy="1325563"/>
          </a:xfrm>
          <a:prstGeom prst="rect">
            <a:avLst/>
          </a:prstGeom>
        </p:spPr>
        <p:txBody>
          <a:bodyPr vert="horz" lIns="91440" tIns="45720" rIns="91440" bIns="45720" rtlCol="0" anchor="ctr">
            <a:normAutofit/>
          </a:bodyPr>
          <a:lstStyle/>
          <a:p>
            <a:r>
              <a:rPr lang="en-US" err="1"/>
              <a:t>Bellefield</a:t>
            </a:r>
            <a:r>
              <a:rPr lang="en-US"/>
              <a:t> General Master</a:t>
            </a:r>
          </a:p>
        </p:txBody>
      </p:sp>
      <p:sp>
        <p:nvSpPr>
          <p:cNvPr id="3" name="Text Placeholder 2"/>
          <p:cNvSpPr>
            <a:spLocks noGrp="1"/>
          </p:cNvSpPr>
          <p:nvPr>
            <p:ph type="body" idx="1"/>
          </p:nvPr>
        </p:nvSpPr>
        <p:spPr>
          <a:xfrm>
            <a:off x="612201" y="1825625"/>
            <a:ext cx="10741599" cy="3981450"/>
          </a:xfrm>
          <a:prstGeom prst="rect">
            <a:avLst/>
          </a:prstGeom>
        </p:spPr>
        <p:txBody>
          <a:bodyPr vert="horz" lIns="91440" tIns="45720" rIns="91440" bIns="45720" rtlCol="0">
            <a:normAutofit/>
          </a:bodyPr>
          <a:lstStyle/>
          <a:p>
            <a:pPr lvl="0"/>
            <a:r>
              <a:rPr lang="en-US"/>
              <a:t>Edit Master text styles</a:t>
            </a:r>
          </a:p>
          <a:p>
            <a:pPr lvl="1"/>
            <a:r>
              <a:rPr lang="en-US"/>
              <a:t>Second level</a:t>
            </a:r>
            <a:r>
              <a:rPr lang="en-US" sz="2400" b="1">
                <a:solidFill>
                  <a:srgbClr val="DC5820"/>
                </a:solidFill>
                <a:latin typeface="Helvetica Neue" panose="02000503000000020004" pitchFamily="2" charset="0"/>
                <a:ea typeface="Helvetica Neue" panose="02000503000000020004" pitchFamily="2" charset="0"/>
                <a:cs typeface="Helvetica Neue" panose="02000503000000020004" pitchFamily="2" charset="0"/>
              </a:rPr>
              <a:t> </a:t>
            </a:r>
          </a:p>
          <a:p>
            <a:pPr lvl="2"/>
            <a:r>
              <a:rPr lang="en-US"/>
              <a:t>Third level      </a:t>
            </a:r>
          </a:p>
          <a:p>
            <a:pPr lvl="3"/>
            <a:r>
              <a:rPr lang="en-US"/>
              <a:t>Fourth level</a:t>
            </a:r>
          </a:p>
          <a:p>
            <a:pPr lvl="4"/>
            <a:r>
              <a:rPr lang="en-US"/>
              <a:t>FIFTH LEVEL</a:t>
            </a:r>
          </a:p>
        </p:txBody>
      </p:sp>
      <p:sp>
        <p:nvSpPr>
          <p:cNvPr id="15" name="Rectangle 14">
            <a:extLst>
              <a:ext uri="{FF2B5EF4-FFF2-40B4-BE49-F238E27FC236}">
                <a16:creationId xmlns:a16="http://schemas.microsoft.com/office/drawing/2014/main" id="{6ABBC913-C092-E844-B434-D5EF22F1DE29}"/>
              </a:ext>
            </a:extLst>
          </p:cNvPr>
          <p:cNvSpPr/>
          <p:nvPr userDrawn="1"/>
        </p:nvSpPr>
        <p:spPr bwMode="auto">
          <a:xfrm flipV="1">
            <a:off x="-11577" y="6045673"/>
            <a:ext cx="12203577" cy="822960"/>
          </a:xfrm>
          <a:prstGeom prst="rect">
            <a:avLst/>
          </a:prstGeom>
          <a:solidFill>
            <a:schemeClr val="tx1"/>
          </a:solidFill>
          <a:ln>
            <a:no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a:defRPr/>
            </a:pPr>
            <a:endParaRPr lang="en-US">
              <a:solidFill>
                <a:srgbClr val="000000"/>
              </a:solidFill>
              <a:latin typeface="Gill Sans" charset="0"/>
              <a:ea typeface="ヒラギノ角ゴ ProN W3" charset="0"/>
              <a:cs typeface="ヒラギノ角ゴ ProN W3" charset="0"/>
            </a:endParaRPr>
          </a:p>
        </p:txBody>
      </p:sp>
      <p:pic>
        <p:nvPicPr>
          <p:cNvPr id="16" name="Picture 15">
            <a:extLst>
              <a:ext uri="{FF2B5EF4-FFF2-40B4-BE49-F238E27FC236}">
                <a16:creationId xmlns:a16="http://schemas.microsoft.com/office/drawing/2014/main" id="{BFCAB368-CF13-064B-A5A9-7E9328997A91}"/>
              </a:ext>
            </a:extLst>
          </p:cNvPr>
          <p:cNvPicPr>
            <a:picLocks noChangeAspect="1"/>
          </p:cNvPicPr>
          <p:nvPr userDrawn="1"/>
        </p:nvPicPr>
        <p:blipFill>
          <a:blip r:embed="rId14"/>
          <a:srcRect/>
          <a:stretch/>
        </p:blipFill>
        <p:spPr>
          <a:xfrm>
            <a:off x="9887940" y="6188268"/>
            <a:ext cx="1642151" cy="518920"/>
          </a:xfrm>
          <a:prstGeom prst="rect">
            <a:avLst/>
          </a:prstGeom>
        </p:spPr>
      </p:pic>
      <p:sp>
        <p:nvSpPr>
          <p:cNvPr id="17" name="TextBox 16">
            <a:extLst>
              <a:ext uri="{FF2B5EF4-FFF2-40B4-BE49-F238E27FC236}">
                <a16:creationId xmlns:a16="http://schemas.microsoft.com/office/drawing/2014/main" id="{777AB150-8B9A-4141-A288-B3445784FDFC}"/>
              </a:ext>
            </a:extLst>
          </p:cNvPr>
          <p:cNvSpPr txBox="1"/>
          <p:nvPr userDrawn="1"/>
        </p:nvSpPr>
        <p:spPr>
          <a:xfrm>
            <a:off x="589340" y="6224696"/>
            <a:ext cx="7655512" cy="307777"/>
          </a:xfrm>
          <a:prstGeom prst="rect">
            <a:avLst/>
          </a:prstGeom>
          <a:noFill/>
        </p:spPr>
        <p:txBody>
          <a:bodyPr wrap="square" rtlCol="0">
            <a:spAutoFit/>
          </a:bodyPr>
          <a:lstStyle/>
          <a:p>
            <a:pPr algn="l"/>
            <a:r>
              <a:rPr lang="en-US" sz="1400" b="0" i="0" dirty="0" err="1">
                <a:solidFill>
                  <a:srgbClr val="4DB9EF"/>
                </a:solidFill>
                <a:latin typeface="+mn-lt"/>
                <a:ea typeface="Helvetica Neue Light" panose="02000403000000020004" pitchFamily="2" charset="0"/>
                <a:cs typeface="Arial" charset="0"/>
              </a:rPr>
              <a:t>iTimekeep</a:t>
            </a:r>
            <a:r>
              <a:rPr lang="en-US" sz="1400" b="0" i="0" dirty="0">
                <a:solidFill>
                  <a:srgbClr val="4DB9EF"/>
                </a:solidFill>
                <a:latin typeface="+mn-lt"/>
                <a:ea typeface="Helvetica Neue Light" panose="02000403000000020004" pitchFamily="2" charset="0"/>
                <a:cs typeface="Arial" charset="0"/>
              </a:rPr>
              <a:t>, OCG Live, Thrive - </a:t>
            </a:r>
            <a:r>
              <a:rPr lang="en-US" sz="1400" b="0" i="0" dirty="0">
                <a:solidFill>
                  <a:schemeClr val="bg1"/>
                </a:solidFill>
                <a:latin typeface="+mn-lt"/>
                <a:ea typeface="Helvetica Neue Light" panose="02000403000000020004" pitchFamily="2" charset="0"/>
                <a:cs typeface="Arial" charset="0"/>
              </a:rPr>
              <a:t>October 2020 Product Release – Visual Brief </a:t>
            </a:r>
          </a:p>
        </p:txBody>
      </p:sp>
      <p:sp>
        <p:nvSpPr>
          <p:cNvPr id="18" name="Rectangle 17">
            <a:extLst>
              <a:ext uri="{FF2B5EF4-FFF2-40B4-BE49-F238E27FC236}">
                <a16:creationId xmlns:a16="http://schemas.microsoft.com/office/drawing/2014/main" id="{D31AE39F-1D17-3D47-B4F2-142C49E79113}"/>
              </a:ext>
            </a:extLst>
          </p:cNvPr>
          <p:cNvSpPr/>
          <p:nvPr userDrawn="1"/>
        </p:nvSpPr>
        <p:spPr>
          <a:xfrm>
            <a:off x="612201" y="6457883"/>
            <a:ext cx="2757490" cy="202210"/>
          </a:xfrm>
          <a:prstGeom prst="rect">
            <a:avLst/>
          </a:prstGeom>
        </p:spPr>
        <p:txBody>
          <a:bodyPr wrap="square">
            <a:spAutoFit/>
          </a:bodyPr>
          <a:lstStyle/>
          <a:p>
            <a:pPr algn="l"/>
            <a:r>
              <a:rPr lang="en-US" sz="700">
                <a:solidFill>
                  <a:schemeClr val="bg1">
                    <a:lumMod val="75000"/>
                  </a:schemeClr>
                </a:solidFill>
                <a:effectLst/>
                <a:latin typeface="+mj-lt"/>
                <a:ea typeface="Helvetica Neue Thin" panose="020B0403020202020204" pitchFamily="34" charset="0"/>
                <a:cs typeface="Century Gothic" charset="0"/>
              </a:rPr>
              <a:t>All Content © Copyright Aderant. All Rights Reserved</a:t>
            </a:r>
            <a:endParaRPr lang="en-US" sz="700">
              <a:solidFill>
                <a:schemeClr val="bg1">
                  <a:lumMod val="75000"/>
                </a:schemeClr>
              </a:solidFill>
              <a:latin typeface="+mj-lt"/>
              <a:ea typeface="Helvetica Neue Thin" panose="020B0403020202020204" pitchFamily="34" charset="0"/>
              <a:cs typeface="Century Gothic" charset="0"/>
            </a:endParaRPr>
          </a:p>
        </p:txBody>
      </p:sp>
      <p:sp>
        <p:nvSpPr>
          <p:cNvPr id="19" name="Oval 18">
            <a:extLst>
              <a:ext uri="{FF2B5EF4-FFF2-40B4-BE49-F238E27FC236}">
                <a16:creationId xmlns:a16="http://schemas.microsoft.com/office/drawing/2014/main" id="{6CD62603-0F4F-9040-AE2E-5408EC537970}"/>
              </a:ext>
            </a:extLst>
          </p:cNvPr>
          <p:cNvSpPr/>
          <p:nvPr userDrawn="1"/>
        </p:nvSpPr>
        <p:spPr>
          <a:xfrm>
            <a:off x="209356" y="6276295"/>
            <a:ext cx="364547" cy="364547"/>
          </a:xfrm>
          <a:prstGeom prst="ellipse">
            <a:avLst/>
          </a:prstGeom>
          <a:solidFill>
            <a:srgbClr val="4DB9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B9EF"/>
              </a:solidFill>
            </a:endParaRPr>
          </a:p>
        </p:txBody>
      </p:sp>
      <p:sp>
        <p:nvSpPr>
          <p:cNvPr id="20" name="TextBox 19">
            <a:extLst>
              <a:ext uri="{FF2B5EF4-FFF2-40B4-BE49-F238E27FC236}">
                <a16:creationId xmlns:a16="http://schemas.microsoft.com/office/drawing/2014/main" id="{C02E9758-61D8-6649-84C2-650A68831AF1}"/>
              </a:ext>
            </a:extLst>
          </p:cNvPr>
          <p:cNvSpPr txBox="1"/>
          <p:nvPr userDrawn="1"/>
        </p:nvSpPr>
        <p:spPr>
          <a:xfrm>
            <a:off x="217311" y="6324421"/>
            <a:ext cx="356188" cy="261610"/>
          </a:xfrm>
          <a:prstGeom prst="rect">
            <a:avLst/>
          </a:prstGeom>
          <a:noFill/>
        </p:spPr>
        <p:txBody>
          <a:bodyPr wrap="none" rtlCol="0">
            <a:spAutoFit/>
          </a:bodyPr>
          <a:lstStyle/>
          <a:p>
            <a:pPr algn="ctr"/>
            <a:fld id="{84BD2F82-3C70-DF48-BF02-2E64D4584A85}" type="slidenum">
              <a:rPr lang="en-US" sz="1100" b="1" i="0" smtClean="0">
                <a:solidFill>
                  <a:schemeClr val="bg1"/>
                </a:solidFill>
                <a:latin typeface="+mj-lt"/>
                <a:ea typeface="Helvetica Neue Light" panose="02000403000000020004" pitchFamily="2" charset="0"/>
                <a:cs typeface="Arial" charset="0"/>
              </a:rPr>
              <a:pPr algn="ctr"/>
              <a:t>‹#›</a:t>
            </a:fld>
            <a:endParaRPr lang="en-US" sz="1100" b="1" i="0">
              <a:solidFill>
                <a:schemeClr val="bg1"/>
              </a:solidFill>
              <a:latin typeface="+mj-lt"/>
            </a:endParaRPr>
          </a:p>
        </p:txBody>
      </p:sp>
      <p:sp>
        <p:nvSpPr>
          <p:cNvPr id="21" name="Rectangle 8">
            <a:extLst>
              <a:ext uri="{FF2B5EF4-FFF2-40B4-BE49-F238E27FC236}">
                <a16:creationId xmlns:a16="http://schemas.microsoft.com/office/drawing/2014/main" id="{DC5B471A-9A98-0641-BEC0-2EDEBAEA58ED}"/>
              </a:ext>
            </a:extLst>
          </p:cNvPr>
          <p:cNvSpPr/>
          <p:nvPr userDrawn="1"/>
        </p:nvSpPr>
        <p:spPr>
          <a:xfrm>
            <a:off x="11620985" y="6046374"/>
            <a:ext cx="571016" cy="822960"/>
          </a:xfrm>
          <a:custGeom>
            <a:avLst/>
            <a:gdLst>
              <a:gd name="connsiteX0" fmla="*/ 0 w 7888514"/>
              <a:gd name="connsiteY0" fmla="*/ 0 h 7300732"/>
              <a:gd name="connsiteX1" fmla="*/ 7888514 w 7888514"/>
              <a:gd name="connsiteY1" fmla="*/ 0 h 7300732"/>
              <a:gd name="connsiteX2" fmla="*/ 7888514 w 7888514"/>
              <a:gd name="connsiteY2" fmla="*/ 7300732 h 7300732"/>
              <a:gd name="connsiteX3" fmla="*/ 0 w 7888514"/>
              <a:gd name="connsiteY3" fmla="*/ 7300732 h 7300732"/>
              <a:gd name="connsiteX4" fmla="*/ 0 w 7888514"/>
              <a:gd name="connsiteY4" fmla="*/ 0 h 7300732"/>
              <a:gd name="connsiteX0" fmla="*/ 3599726 w 7888514"/>
              <a:gd name="connsiteY0" fmla="*/ 11575 h 7300732"/>
              <a:gd name="connsiteX1" fmla="*/ 7888514 w 7888514"/>
              <a:gd name="connsiteY1" fmla="*/ 0 h 7300732"/>
              <a:gd name="connsiteX2" fmla="*/ 7888514 w 7888514"/>
              <a:gd name="connsiteY2" fmla="*/ 7300732 h 7300732"/>
              <a:gd name="connsiteX3" fmla="*/ 0 w 7888514"/>
              <a:gd name="connsiteY3" fmla="*/ 7300732 h 7300732"/>
              <a:gd name="connsiteX4" fmla="*/ 3599726 w 7888514"/>
              <a:gd name="connsiteY4" fmla="*/ 11575 h 7300732"/>
              <a:gd name="connsiteX0" fmla="*/ 3599726 w 7888514"/>
              <a:gd name="connsiteY0" fmla="*/ 0 h 7347030"/>
              <a:gd name="connsiteX1" fmla="*/ 7888514 w 7888514"/>
              <a:gd name="connsiteY1" fmla="*/ 46298 h 7347030"/>
              <a:gd name="connsiteX2" fmla="*/ 7888514 w 7888514"/>
              <a:gd name="connsiteY2" fmla="*/ 7347030 h 7347030"/>
              <a:gd name="connsiteX3" fmla="*/ 0 w 7888514"/>
              <a:gd name="connsiteY3" fmla="*/ 7347030 h 7347030"/>
              <a:gd name="connsiteX4" fmla="*/ 3599726 w 7888514"/>
              <a:gd name="connsiteY4" fmla="*/ 0 h 7347030"/>
              <a:gd name="connsiteX0" fmla="*/ 3611301 w 7888514"/>
              <a:gd name="connsiteY0" fmla="*/ 1 h 7300732"/>
              <a:gd name="connsiteX1" fmla="*/ 7888514 w 7888514"/>
              <a:gd name="connsiteY1" fmla="*/ 0 h 7300732"/>
              <a:gd name="connsiteX2" fmla="*/ 7888514 w 7888514"/>
              <a:gd name="connsiteY2" fmla="*/ 7300732 h 7300732"/>
              <a:gd name="connsiteX3" fmla="*/ 0 w 7888514"/>
              <a:gd name="connsiteY3" fmla="*/ 7300732 h 7300732"/>
              <a:gd name="connsiteX4" fmla="*/ 3611301 w 7888514"/>
              <a:gd name="connsiteY4" fmla="*/ 1 h 7300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88514" h="7300732">
                <a:moveTo>
                  <a:pt x="3611301" y="1"/>
                </a:moveTo>
                <a:lnTo>
                  <a:pt x="7888514" y="0"/>
                </a:lnTo>
                <a:lnTo>
                  <a:pt x="7888514" y="7300732"/>
                </a:lnTo>
                <a:lnTo>
                  <a:pt x="0" y="7300732"/>
                </a:lnTo>
                <a:lnTo>
                  <a:pt x="3611301" y="1"/>
                </a:lnTo>
                <a:close/>
              </a:path>
            </a:pathLst>
          </a:custGeom>
          <a:gradFill flip="none" rotWithShape="1">
            <a:gsLst>
              <a:gs pos="47000">
                <a:srgbClr val="0782C2"/>
              </a:gs>
              <a:gs pos="99000">
                <a:srgbClr val="4DB9EF"/>
              </a:gs>
            </a:gsLst>
            <a:lin ang="27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912451717"/>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8" r:id="rId5"/>
    <p:sldLayoutId id="2147483730" r:id="rId6"/>
    <p:sldLayoutId id="2147483731" r:id="rId7"/>
    <p:sldLayoutId id="2147483732" r:id="rId8"/>
    <p:sldLayoutId id="2147483733" r:id="rId9"/>
    <p:sldLayoutId id="2147483734" r:id="rId10"/>
    <p:sldLayoutId id="2147483735" r:id="rId11"/>
    <p:sldLayoutId id="2147483752" r:id="rId12"/>
  </p:sldLayoutIdLst>
  <p:txStyles>
    <p:titleStyle>
      <a:lvl1pPr algn="l" defTabSz="914400" rtl="0" eaLnBrk="1" latinLnBrk="0" hangingPunct="1">
        <a:lnSpc>
          <a:spcPct val="90000"/>
        </a:lnSpc>
        <a:spcBef>
          <a:spcPct val="0"/>
        </a:spcBef>
        <a:buNone/>
        <a:defRPr sz="4400" b="0" i="0" kern="1200">
          <a:solidFill>
            <a:schemeClr val="accent1"/>
          </a:solidFill>
          <a:latin typeface="Lato Light" panose="020F0302020204030203" pitchFamily="34" charset="77"/>
          <a:ea typeface="Helvetica Neue Condensed" panose="02000503000000020004" pitchFamily="2" charset="0"/>
          <a:cs typeface="Helvetica Neue Condensed" panose="02000503000000020004" pitchFamily="2"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lumMod val="75000"/>
              <a:lumOff val="25000"/>
            </a:schemeClr>
          </a:solidFill>
          <a:latin typeface="Lato" panose="020F0502020204030203" pitchFamily="34" charset="77"/>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a:buChar char="•"/>
        <a:defRPr sz="2800" b="0" i="0" kern="1200">
          <a:solidFill>
            <a:schemeClr val="accent1"/>
          </a:solidFill>
          <a:latin typeface="Lato Light" panose="020F0302020204030203" pitchFamily="34" charset="77"/>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a:buChar char="•"/>
        <a:defRPr sz="2800" b="0" i="0" kern="1200">
          <a:solidFill>
            <a:schemeClr val="accent6"/>
          </a:solidFill>
          <a:latin typeface="Lato Light" panose="020F0302020204030203" pitchFamily="34" charset="77"/>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a:buChar char="•"/>
        <a:defRPr sz="2400" b="0" i="0" kern="1200">
          <a:solidFill>
            <a:schemeClr val="accent6"/>
          </a:solidFill>
          <a:latin typeface="Lato Light" panose="020F0302020204030203" pitchFamily="34" charset="77"/>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a:buChar char="•"/>
        <a:defRPr sz="1800" b="1" i="0" kern="1200">
          <a:solidFill>
            <a:schemeClr val="accent1"/>
          </a:solidFill>
          <a:latin typeface="Lato" panose="020F0502020204030203" pitchFamily="34" charset="77"/>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2201" y="365125"/>
            <a:ext cx="10741599" cy="1325563"/>
          </a:xfrm>
          <a:prstGeom prst="rect">
            <a:avLst/>
          </a:prstGeom>
        </p:spPr>
        <p:txBody>
          <a:bodyPr vert="horz" lIns="91440" tIns="45720" rIns="91440" bIns="45720" rtlCol="0" anchor="ctr">
            <a:normAutofit/>
          </a:bodyPr>
          <a:lstStyle/>
          <a:p>
            <a:r>
              <a:rPr lang="en-US" err="1"/>
              <a:t>Bellefield</a:t>
            </a:r>
            <a:r>
              <a:rPr lang="en-US"/>
              <a:t> General Master</a:t>
            </a:r>
          </a:p>
        </p:txBody>
      </p:sp>
      <p:sp>
        <p:nvSpPr>
          <p:cNvPr id="3" name="Text Placeholder 2"/>
          <p:cNvSpPr>
            <a:spLocks noGrp="1"/>
          </p:cNvSpPr>
          <p:nvPr>
            <p:ph type="body" idx="1"/>
          </p:nvPr>
        </p:nvSpPr>
        <p:spPr>
          <a:xfrm>
            <a:off x="612201" y="1825625"/>
            <a:ext cx="10741599" cy="3981450"/>
          </a:xfrm>
          <a:prstGeom prst="rect">
            <a:avLst/>
          </a:prstGeom>
        </p:spPr>
        <p:txBody>
          <a:bodyPr vert="horz" lIns="91440" tIns="45720" rIns="91440" bIns="45720" rtlCol="0">
            <a:normAutofit/>
          </a:bodyPr>
          <a:lstStyle/>
          <a:p>
            <a:pPr lvl="0"/>
            <a:r>
              <a:rPr lang="en-US"/>
              <a:t>Edit Master text styles</a:t>
            </a:r>
          </a:p>
          <a:p>
            <a:pPr lvl="1"/>
            <a:r>
              <a:rPr lang="en-US"/>
              <a:t>Second level</a:t>
            </a:r>
            <a:r>
              <a:rPr lang="en-US" sz="2400" b="1">
                <a:solidFill>
                  <a:srgbClr val="DC5820"/>
                </a:solidFill>
                <a:latin typeface="Helvetica Neue" panose="02000503000000020004" pitchFamily="2" charset="0"/>
                <a:ea typeface="Helvetica Neue" panose="02000503000000020004" pitchFamily="2" charset="0"/>
                <a:cs typeface="Helvetica Neue" panose="02000503000000020004" pitchFamily="2" charset="0"/>
              </a:rPr>
              <a:t> </a:t>
            </a:r>
          </a:p>
          <a:p>
            <a:pPr lvl="2"/>
            <a:r>
              <a:rPr lang="en-US"/>
              <a:t>Third level      </a:t>
            </a:r>
          </a:p>
          <a:p>
            <a:pPr lvl="3"/>
            <a:r>
              <a:rPr lang="en-US"/>
              <a:t>Fourth level</a:t>
            </a:r>
          </a:p>
          <a:p>
            <a:pPr lvl="4"/>
            <a:r>
              <a:rPr lang="en-US"/>
              <a:t>FIFTH LEVEL</a:t>
            </a:r>
          </a:p>
        </p:txBody>
      </p:sp>
      <p:sp>
        <p:nvSpPr>
          <p:cNvPr id="15" name="Rectangle 14">
            <a:extLst>
              <a:ext uri="{FF2B5EF4-FFF2-40B4-BE49-F238E27FC236}">
                <a16:creationId xmlns:a16="http://schemas.microsoft.com/office/drawing/2014/main" id="{5DE880A4-6798-1B43-AB47-A56A0A0AB836}"/>
              </a:ext>
            </a:extLst>
          </p:cNvPr>
          <p:cNvSpPr/>
          <p:nvPr userDrawn="1"/>
        </p:nvSpPr>
        <p:spPr bwMode="auto">
          <a:xfrm flipV="1">
            <a:off x="-11577" y="6044972"/>
            <a:ext cx="12203577" cy="822960"/>
          </a:xfrm>
          <a:prstGeom prst="rect">
            <a:avLst/>
          </a:prstGeom>
          <a:solidFill>
            <a:schemeClr val="tx1"/>
          </a:solidFill>
          <a:ln>
            <a:no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a:defRPr/>
            </a:pPr>
            <a:endParaRPr lang="en-US">
              <a:solidFill>
                <a:srgbClr val="000000"/>
              </a:solidFill>
              <a:latin typeface="Gill Sans" charset="0"/>
              <a:ea typeface="ヒラギノ角ゴ ProN W3" charset="0"/>
              <a:cs typeface="ヒラギノ角ゴ ProN W3" charset="0"/>
            </a:endParaRPr>
          </a:p>
        </p:txBody>
      </p:sp>
      <p:pic>
        <p:nvPicPr>
          <p:cNvPr id="16" name="Picture 15">
            <a:extLst>
              <a:ext uri="{FF2B5EF4-FFF2-40B4-BE49-F238E27FC236}">
                <a16:creationId xmlns:a16="http://schemas.microsoft.com/office/drawing/2014/main" id="{3041D224-1158-0D41-AC4C-0276BD66A91B}"/>
              </a:ext>
            </a:extLst>
          </p:cNvPr>
          <p:cNvPicPr>
            <a:picLocks noChangeAspect="1"/>
          </p:cNvPicPr>
          <p:nvPr userDrawn="1"/>
        </p:nvPicPr>
        <p:blipFill>
          <a:blip r:embed="rId13"/>
          <a:srcRect/>
          <a:stretch/>
        </p:blipFill>
        <p:spPr>
          <a:xfrm>
            <a:off x="9887940" y="6187567"/>
            <a:ext cx="1642151" cy="518920"/>
          </a:xfrm>
          <a:prstGeom prst="rect">
            <a:avLst/>
          </a:prstGeom>
        </p:spPr>
      </p:pic>
      <p:sp>
        <p:nvSpPr>
          <p:cNvPr id="17" name="TextBox 16">
            <a:extLst>
              <a:ext uri="{FF2B5EF4-FFF2-40B4-BE49-F238E27FC236}">
                <a16:creationId xmlns:a16="http://schemas.microsoft.com/office/drawing/2014/main" id="{63E4E11C-7170-B840-B735-6541F5D67C0F}"/>
              </a:ext>
            </a:extLst>
          </p:cNvPr>
          <p:cNvSpPr txBox="1"/>
          <p:nvPr userDrawn="1"/>
        </p:nvSpPr>
        <p:spPr>
          <a:xfrm>
            <a:off x="589340" y="6223995"/>
            <a:ext cx="7655512" cy="307777"/>
          </a:xfrm>
          <a:prstGeom prst="rect">
            <a:avLst/>
          </a:prstGeom>
          <a:noFill/>
        </p:spPr>
        <p:txBody>
          <a:bodyPr wrap="square" rtlCol="0">
            <a:spAutoFit/>
          </a:bodyPr>
          <a:lstStyle/>
          <a:p>
            <a:pPr algn="l"/>
            <a:r>
              <a:rPr lang="en-US" sz="1400" b="0" i="0" dirty="0" err="1">
                <a:solidFill>
                  <a:srgbClr val="4DB9EF"/>
                </a:solidFill>
                <a:latin typeface="+mn-lt"/>
                <a:ea typeface="Helvetica Neue Light" panose="02000403000000020004" pitchFamily="2" charset="0"/>
                <a:cs typeface="Arial" charset="0"/>
              </a:rPr>
              <a:t>iTimekeep</a:t>
            </a:r>
            <a:r>
              <a:rPr lang="en-US" sz="1400" b="0" i="0" dirty="0">
                <a:solidFill>
                  <a:srgbClr val="4DB9EF"/>
                </a:solidFill>
                <a:latin typeface="+mn-lt"/>
                <a:ea typeface="Helvetica Neue Light" panose="02000403000000020004" pitchFamily="2" charset="0"/>
                <a:cs typeface="Arial" charset="0"/>
              </a:rPr>
              <a:t>, OCG Live, Thrive - </a:t>
            </a:r>
            <a:r>
              <a:rPr lang="en-US" sz="1400" b="0" i="0" dirty="0">
                <a:solidFill>
                  <a:schemeClr val="bg1"/>
                </a:solidFill>
                <a:latin typeface="+mn-lt"/>
                <a:ea typeface="Helvetica Neue Light" panose="02000403000000020004" pitchFamily="2" charset="0"/>
                <a:cs typeface="Arial" charset="0"/>
              </a:rPr>
              <a:t>October 2020 Product Release – Visual Brief </a:t>
            </a:r>
          </a:p>
        </p:txBody>
      </p:sp>
      <p:sp>
        <p:nvSpPr>
          <p:cNvPr id="18" name="Rectangle 17">
            <a:extLst>
              <a:ext uri="{FF2B5EF4-FFF2-40B4-BE49-F238E27FC236}">
                <a16:creationId xmlns:a16="http://schemas.microsoft.com/office/drawing/2014/main" id="{C0A2B983-2955-2745-831C-8CFF7990E0A6}"/>
              </a:ext>
            </a:extLst>
          </p:cNvPr>
          <p:cNvSpPr/>
          <p:nvPr userDrawn="1"/>
        </p:nvSpPr>
        <p:spPr>
          <a:xfrm>
            <a:off x="612201" y="6457182"/>
            <a:ext cx="2757490" cy="202210"/>
          </a:xfrm>
          <a:prstGeom prst="rect">
            <a:avLst/>
          </a:prstGeom>
        </p:spPr>
        <p:txBody>
          <a:bodyPr wrap="square">
            <a:spAutoFit/>
          </a:bodyPr>
          <a:lstStyle/>
          <a:p>
            <a:pPr algn="l"/>
            <a:r>
              <a:rPr lang="en-US" sz="700">
                <a:solidFill>
                  <a:schemeClr val="bg1">
                    <a:lumMod val="75000"/>
                  </a:schemeClr>
                </a:solidFill>
                <a:effectLst/>
                <a:latin typeface="+mj-lt"/>
                <a:ea typeface="Helvetica Neue Thin" panose="020B0403020202020204" pitchFamily="34" charset="0"/>
                <a:cs typeface="Century Gothic" charset="0"/>
              </a:rPr>
              <a:t>All Content © Copyright Aderant. All Rights Reserved</a:t>
            </a:r>
            <a:endParaRPr lang="en-US" sz="700">
              <a:solidFill>
                <a:schemeClr val="bg1">
                  <a:lumMod val="75000"/>
                </a:schemeClr>
              </a:solidFill>
              <a:latin typeface="+mj-lt"/>
              <a:ea typeface="Helvetica Neue Thin" panose="020B0403020202020204" pitchFamily="34" charset="0"/>
              <a:cs typeface="Century Gothic" charset="0"/>
            </a:endParaRPr>
          </a:p>
        </p:txBody>
      </p:sp>
      <p:sp>
        <p:nvSpPr>
          <p:cNvPr id="19" name="Oval 18">
            <a:extLst>
              <a:ext uri="{FF2B5EF4-FFF2-40B4-BE49-F238E27FC236}">
                <a16:creationId xmlns:a16="http://schemas.microsoft.com/office/drawing/2014/main" id="{DCD8AF43-8894-6542-ABA2-EDF5EE82549E}"/>
              </a:ext>
            </a:extLst>
          </p:cNvPr>
          <p:cNvSpPr/>
          <p:nvPr userDrawn="1"/>
        </p:nvSpPr>
        <p:spPr>
          <a:xfrm>
            <a:off x="209356" y="6275594"/>
            <a:ext cx="364547" cy="364547"/>
          </a:xfrm>
          <a:prstGeom prst="ellipse">
            <a:avLst/>
          </a:prstGeom>
          <a:solidFill>
            <a:srgbClr val="078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8">
            <a:extLst>
              <a:ext uri="{FF2B5EF4-FFF2-40B4-BE49-F238E27FC236}">
                <a16:creationId xmlns:a16="http://schemas.microsoft.com/office/drawing/2014/main" id="{9CE130D5-BC5D-F44C-A1F4-FA796EEC0A7F}"/>
              </a:ext>
            </a:extLst>
          </p:cNvPr>
          <p:cNvSpPr/>
          <p:nvPr userDrawn="1"/>
        </p:nvSpPr>
        <p:spPr>
          <a:xfrm>
            <a:off x="11620985" y="6045673"/>
            <a:ext cx="571016" cy="822960"/>
          </a:xfrm>
          <a:custGeom>
            <a:avLst/>
            <a:gdLst>
              <a:gd name="connsiteX0" fmla="*/ 0 w 7888514"/>
              <a:gd name="connsiteY0" fmla="*/ 0 h 7300732"/>
              <a:gd name="connsiteX1" fmla="*/ 7888514 w 7888514"/>
              <a:gd name="connsiteY1" fmla="*/ 0 h 7300732"/>
              <a:gd name="connsiteX2" fmla="*/ 7888514 w 7888514"/>
              <a:gd name="connsiteY2" fmla="*/ 7300732 h 7300732"/>
              <a:gd name="connsiteX3" fmla="*/ 0 w 7888514"/>
              <a:gd name="connsiteY3" fmla="*/ 7300732 h 7300732"/>
              <a:gd name="connsiteX4" fmla="*/ 0 w 7888514"/>
              <a:gd name="connsiteY4" fmla="*/ 0 h 7300732"/>
              <a:gd name="connsiteX0" fmla="*/ 3599726 w 7888514"/>
              <a:gd name="connsiteY0" fmla="*/ 11575 h 7300732"/>
              <a:gd name="connsiteX1" fmla="*/ 7888514 w 7888514"/>
              <a:gd name="connsiteY1" fmla="*/ 0 h 7300732"/>
              <a:gd name="connsiteX2" fmla="*/ 7888514 w 7888514"/>
              <a:gd name="connsiteY2" fmla="*/ 7300732 h 7300732"/>
              <a:gd name="connsiteX3" fmla="*/ 0 w 7888514"/>
              <a:gd name="connsiteY3" fmla="*/ 7300732 h 7300732"/>
              <a:gd name="connsiteX4" fmla="*/ 3599726 w 7888514"/>
              <a:gd name="connsiteY4" fmla="*/ 11575 h 7300732"/>
              <a:gd name="connsiteX0" fmla="*/ 3599726 w 7888514"/>
              <a:gd name="connsiteY0" fmla="*/ 0 h 7347030"/>
              <a:gd name="connsiteX1" fmla="*/ 7888514 w 7888514"/>
              <a:gd name="connsiteY1" fmla="*/ 46298 h 7347030"/>
              <a:gd name="connsiteX2" fmla="*/ 7888514 w 7888514"/>
              <a:gd name="connsiteY2" fmla="*/ 7347030 h 7347030"/>
              <a:gd name="connsiteX3" fmla="*/ 0 w 7888514"/>
              <a:gd name="connsiteY3" fmla="*/ 7347030 h 7347030"/>
              <a:gd name="connsiteX4" fmla="*/ 3599726 w 7888514"/>
              <a:gd name="connsiteY4" fmla="*/ 0 h 7347030"/>
              <a:gd name="connsiteX0" fmla="*/ 3611301 w 7888514"/>
              <a:gd name="connsiteY0" fmla="*/ 1 h 7300732"/>
              <a:gd name="connsiteX1" fmla="*/ 7888514 w 7888514"/>
              <a:gd name="connsiteY1" fmla="*/ 0 h 7300732"/>
              <a:gd name="connsiteX2" fmla="*/ 7888514 w 7888514"/>
              <a:gd name="connsiteY2" fmla="*/ 7300732 h 7300732"/>
              <a:gd name="connsiteX3" fmla="*/ 0 w 7888514"/>
              <a:gd name="connsiteY3" fmla="*/ 7300732 h 7300732"/>
              <a:gd name="connsiteX4" fmla="*/ 3611301 w 7888514"/>
              <a:gd name="connsiteY4" fmla="*/ 1 h 7300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88514" h="7300732">
                <a:moveTo>
                  <a:pt x="3611301" y="1"/>
                </a:moveTo>
                <a:lnTo>
                  <a:pt x="7888514" y="0"/>
                </a:lnTo>
                <a:lnTo>
                  <a:pt x="7888514" y="7300732"/>
                </a:lnTo>
                <a:lnTo>
                  <a:pt x="0" y="7300732"/>
                </a:lnTo>
                <a:lnTo>
                  <a:pt x="3611301" y="1"/>
                </a:lnTo>
                <a:close/>
              </a:path>
            </a:pathLst>
          </a:custGeom>
          <a:gradFill>
            <a:gsLst>
              <a:gs pos="50000">
                <a:srgbClr val="0782C2"/>
              </a:gs>
              <a:gs pos="99000">
                <a:srgbClr val="4DB9EF"/>
              </a:gs>
            </a:gsLst>
            <a:lin ang="4800000" scaled="0"/>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 name="TextBox 20">
            <a:extLst>
              <a:ext uri="{FF2B5EF4-FFF2-40B4-BE49-F238E27FC236}">
                <a16:creationId xmlns:a16="http://schemas.microsoft.com/office/drawing/2014/main" id="{AE4A26A0-0859-8B49-A30A-04AC609B036A}"/>
              </a:ext>
            </a:extLst>
          </p:cNvPr>
          <p:cNvSpPr txBox="1"/>
          <p:nvPr userDrawn="1"/>
        </p:nvSpPr>
        <p:spPr>
          <a:xfrm>
            <a:off x="219716" y="6323720"/>
            <a:ext cx="351378" cy="261610"/>
          </a:xfrm>
          <a:prstGeom prst="rect">
            <a:avLst/>
          </a:prstGeom>
          <a:noFill/>
        </p:spPr>
        <p:txBody>
          <a:bodyPr wrap="none" rtlCol="0">
            <a:spAutoFit/>
          </a:bodyPr>
          <a:lstStyle/>
          <a:p>
            <a:pPr algn="ctr"/>
            <a:fld id="{84BD2F82-3C70-DF48-BF02-2E64D4584A85}" type="slidenum">
              <a:rPr lang="en-US" sz="1100" b="1" i="0" smtClean="0">
                <a:latin typeface="+mj-lt"/>
                <a:ea typeface="Helvetica Neue Light" panose="02000403000000020004" pitchFamily="2" charset="0"/>
                <a:cs typeface="Arial" charset="0"/>
              </a:rPr>
              <a:pPr algn="ctr"/>
              <a:t>‹#›</a:t>
            </a:fld>
            <a:endParaRPr lang="en-US" sz="1100" b="1" i="0">
              <a:latin typeface="+mj-lt"/>
            </a:endParaRPr>
          </a:p>
        </p:txBody>
      </p:sp>
    </p:spTree>
    <p:extLst>
      <p:ext uri="{BB962C8B-B14F-4D97-AF65-F5344CB8AC3E}">
        <p14:creationId xmlns:p14="http://schemas.microsoft.com/office/powerpoint/2010/main" val="3735177897"/>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5" r:id="rId7"/>
    <p:sldLayoutId id="2147483746" r:id="rId8"/>
    <p:sldLayoutId id="2147483747" r:id="rId9"/>
    <p:sldLayoutId id="2147483748" r:id="rId10"/>
    <p:sldLayoutId id="2147483749" r:id="rId11"/>
  </p:sldLayoutIdLst>
  <p:txStyles>
    <p:titleStyle>
      <a:lvl1pPr algn="l" defTabSz="914400" rtl="0" eaLnBrk="1" latinLnBrk="0" hangingPunct="1">
        <a:lnSpc>
          <a:spcPct val="90000"/>
        </a:lnSpc>
        <a:spcBef>
          <a:spcPct val="0"/>
        </a:spcBef>
        <a:buNone/>
        <a:defRPr sz="4400" b="0" i="0" kern="1200">
          <a:solidFill>
            <a:schemeClr val="accent1"/>
          </a:solidFill>
          <a:latin typeface="Lato Light" panose="020F0302020204030203" pitchFamily="34" charset="77"/>
          <a:ea typeface="Helvetica Neue Condensed" panose="02000503000000020004" pitchFamily="2" charset="0"/>
          <a:cs typeface="Helvetica Neue Condensed" panose="02000503000000020004" pitchFamily="2"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lumMod val="75000"/>
              <a:lumOff val="25000"/>
            </a:schemeClr>
          </a:solidFill>
          <a:latin typeface="Lato" panose="020F0502020204030203" pitchFamily="34" charset="77"/>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a:buChar char="•"/>
        <a:defRPr sz="2800" b="0" i="0" kern="1200">
          <a:solidFill>
            <a:schemeClr val="accent1"/>
          </a:solidFill>
          <a:latin typeface="Lato Light" panose="020F0302020204030203" pitchFamily="34" charset="77"/>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a:buChar char="•"/>
        <a:defRPr sz="2800" b="0" i="0" kern="1200">
          <a:solidFill>
            <a:schemeClr val="accent6"/>
          </a:solidFill>
          <a:latin typeface="Lato Light" panose="020F0302020204030203" pitchFamily="34" charset="77"/>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a:buChar char="•"/>
        <a:defRPr sz="2400" b="0" i="0" kern="1200">
          <a:solidFill>
            <a:schemeClr val="accent6"/>
          </a:solidFill>
          <a:latin typeface="Lato Light" panose="020F0302020204030203" pitchFamily="34" charset="77"/>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a:buChar char="•"/>
        <a:defRPr sz="1800" b="1" i="0" kern="1200">
          <a:solidFill>
            <a:schemeClr val="accent1"/>
          </a:solidFill>
          <a:latin typeface="Lato" panose="020F0502020204030203" pitchFamily="34" charset="77"/>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5.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32.xml"/><Relationship Id="rId4" Type="http://schemas.openxmlformats.org/officeDocument/2006/relationships/comments" Target="../comments/commen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35.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35.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35.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4.xml"/><Relationship Id="rId1" Type="http://schemas.openxmlformats.org/officeDocument/2006/relationships/slideLayout" Target="../slideLayouts/slideLayout14.xml"/><Relationship Id="rId4" Type="http://schemas.openxmlformats.org/officeDocument/2006/relationships/hyperlink" Target="https://resources.goaderant.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3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88DC7B9-C347-594D-B38E-832837A2877B}"/>
              </a:ext>
            </a:extLst>
          </p:cNvPr>
          <p:cNvPicPr>
            <a:picLocks noChangeAspect="1"/>
          </p:cNvPicPr>
          <p:nvPr/>
        </p:nvPicPr>
        <p:blipFill>
          <a:blip r:embed="rId3"/>
          <a:stretch>
            <a:fillRect/>
          </a:stretch>
        </p:blipFill>
        <p:spPr>
          <a:xfrm>
            <a:off x="2747211" y="0"/>
            <a:ext cx="9444789" cy="6044665"/>
          </a:xfrm>
          <a:prstGeom prst="rect">
            <a:avLst/>
          </a:prstGeom>
        </p:spPr>
      </p:pic>
      <p:sp>
        <p:nvSpPr>
          <p:cNvPr id="4" name="Title 3">
            <a:extLst>
              <a:ext uri="{FF2B5EF4-FFF2-40B4-BE49-F238E27FC236}">
                <a16:creationId xmlns:a16="http://schemas.microsoft.com/office/drawing/2014/main" id="{2C462CE3-5A44-8F49-A9B9-DBD340CC936C}"/>
              </a:ext>
            </a:extLst>
          </p:cNvPr>
          <p:cNvSpPr>
            <a:spLocks noGrp="1"/>
          </p:cNvSpPr>
          <p:nvPr>
            <p:ph type="title"/>
          </p:nvPr>
        </p:nvSpPr>
        <p:spPr>
          <a:xfrm>
            <a:off x="320384" y="1091027"/>
            <a:ext cx="5775616" cy="2154264"/>
          </a:xfrm>
        </p:spPr>
        <p:txBody>
          <a:bodyPr anchor="t">
            <a:noAutofit/>
          </a:bodyPr>
          <a:lstStyle/>
          <a:p>
            <a:r>
              <a:rPr lang="en-US" sz="4000" b="0">
                <a:solidFill>
                  <a:schemeClr val="tx1"/>
                </a:solidFill>
                <a:latin typeface="Lato Light"/>
              </a:rPr>
              <a:t>Visual Brief</a:t>
            </a:r>
            <a:br>
              <a:rPr lang="en-US" sz="4000" b="0">
                <a:solidFill>
                  <a:schemeClr val="tx1"/>
                </a:solidFill>
                <a:latin typeface="Lato Light"/>
              </a:rPr>
            </a:br>
            <a:r>
              <a:rPr lang="en-US" sz="4000">
                <a:solidFill>
                  <a:schemeClr val="tx1"/>
                </a:solidFill>
                <a:latin typeface="Lato" panose="020F0502020204030203" pitchFamily="34" charset="77"/>
              </a:rPr>
              <a:t>iTimekeep / OCG Live</a:t>
            </a:r>
            <a:r>
              <a:rPr lang="en-US" sz="4000" baseline="30000">
                <a:solidFill>
                  <a:schemeClr val="tx1"/>
                </a:solidFill>
                <a:latin typeface="Lato" panose="020F0502020204030203" pitchFamily="34" charset="77"/>
              </a:rPr>
              <a:t>™</a:t>
            </a:r>
            <a:r>
              <a:rPr lang="en-US" sz="4000">
                <a:solidFill>
                  <a:schemeClr val="tx1"/>
                </a:solidFill>
                <a:latin typeface="Lato" panose="020F0502020204030203" pitchFamily="34" charset="77"/>
              </a:rPr>
              <a:t> / Thrive</a:t>
            </a:r>
          </a:p>
        </p:txBody>
      </p:sp>
      <p:sp>
        <p:nvSpPr>
          <p:cNvPr id="6" name="Title 3">
            <a:extLst>
              <a:ext uri="{FF2B5EF4-FFF2-40B4-BE49-F238E27FC236}">
                <a16:creationId xmlns:a16="http://schemas.microsoft.com/office/drawing/2014/main" id="{BCBCDA6B-E480-F947-BA41-77C5C3841392}"/>
              </a:ext>
            </a:extLst>
          </p:cNvPr>
          <p:cNvSpPr txBox="1">
            <a:spLocks/>
          </p:cNvSpPr>
          <p:nvPr/>
        </p:nvSpPr>
        <p:spPr>
          <a:xfrm>
            <a:off x="320384" y="2496601"/>
            <a:ext cx="6464977" cy="103136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b="1" i="0" kern="1200">
                <a:solidFill>
                  <a:schemeClr val="accent1"/>
                </a:solidFill>
                <a:latin typeface="Lato Light" panose="020F0302020204030203" pitchFamily="34" charset="77"/>
                <a:ea typeface="Helvetica Neue Condensed" panose="02000503000000020004" pitchFamily="2" charset="0"/>
                <a:cs typeface="Helvetica Neue Condensed" panose="02000503000000020004" pitchFamily="2" charset="0"/>
              </a:defRPr>
            </a:lvl1pPr>
          </a:lstStyle>
          <a:p>
            <a:r>
              <a:rPr lang="en-US" sz="2800" b="0">
                <a:latin typeface="Lato"/>
              </a:rPr>
              <a:t>October 2020 Product Release </a:t>
            </a:r>
            <a:endParaRPr lang="en-US" sz="2800" b="0">
              <a:latin typeface="Lato" panose="020F0502020204030203" pitchFamily="34" charset="77"/>
            </a:endParaRPr>
          </a:p>
        </p:txBody>
      </p:sp>
    </p:spTree>
    <p:extLst>
      <p:ext uri="{BB962C8B-B14F-4D97-AF65-F5344CB8AC3E}">
        <p14:creationId xmlns:p14="http://schemas.microsoft.com/office/powerpoint/2010/main" val="513073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2ADA4-FFE7-412D-8FDB-20DC21EC16F3}"/>
              </a:ext>
            </a:extLst>
          </p:cNvPr>
          <p:cNvSpPr>
            <a:spLocks noGrp="1"/>
          </p:cNvSpPr>
          <p:nvPr>
            <p:ph type="title"/>
          </p:nvPr>
        </p:nvSpPr>
        <p:spPr/>
        <p:txBody>
          <a:bodyPr/>
          <a:lstStyle/>
          <a:p>
            <a:r>
              <a:rPr lang="en-US"/>
              <a:t>Personalizing iTimekeep</a:t>
            </a:r>
          </a:p>
        </p:txBody>
      </p:sp>
      <p:sp>
        <p:nvSpPr>
          <p:cNvPr id="3" name="Content Placeholder 2">
            <a:extLst>
              <a:ext uri="{FF2B5EF4-FFF2-40B4-BE49-F238E27FC236}">
                <a16:creationId xmlns:a16="http://schemas.microsoft.com/office/drawing/2014/main" id="{C279E8B6-4FD0-4817-96B1-847ACD3B2F07}"/>
              </a:ext>
            </a:extLst>
          </p:cNvPr>
          <p:cNvSpPr>
            <a:spLocks noGrp="1"/>
          </p:cNvSpPr>
          <p:nvPr>
            <p:ph sz="half" idx="1"/>
          </p:nvPr>
        </p:nvSpPr>
        <p:spPr>
          <a:xfrm>
            <a:off x="583012" y="2221653"/>
            <a:ext cx="5181600" cy="3579072"/>
          </a:xfrm>
        </p:spPr>
        <p:txBody>
          <a:bodyPr vert="horz" lIns="91440" tIns="45720" rIns="91440" bIns="45720" rtlCol="0" anchor="t">
            <a:normAutofit/>
          </a:bodyPr>
          <a:lstStyle/>
          <a:p>
            <a:pPr marL="0" indent="0" fontAlgn="base">
              <a:buNone/>
            </a:pPr>
            <a:r>
              <a:rPr lang="en-US" sz="2400" dirty="0">
                <a:latin typeface="Lato"/>
              </a:rPr>
              <a:t>Tailor the user experience for optimal usage and increased ease of use:</a:t>
            </a:r>
            <a:endParaRPr lang="en-US" sz="2400" dirty="0"/>
          </a:p>
          <a:p>
            <a:pPr lvl="1" fontAlgn="base"/>
            <a:r>
              <a:rPr lang="en-US" sz="2200" dirty="0"/>
              <a:t>Avatar Photo</a:t>
            </a:r>
          </a:p>
          <a:p>
            <a:pPr lvl="1" fontAlgn="base"/>
            <a:r>
              <a:rPr lang="en-US" sz="2200" dirty="0"/>
              <a:t>Theme</a:t>
            </a:r>
          </a:p>
          <a:p>
            <a:pPr lvl="1" fontAlgn="base"/>
            <a:r>
              <a:rPr lang="en-US" sz="2200" dirty="0"/>
              <a:t>Calendar categories</a:t>
            </a:r>
          </a:p>
          <a:p>
            <a:endParaRPr lang="en-US" dirty="0"/>
          </a:p>
        </p:txBody>
      </p:sp>
      <p:sp>
        <p:nvSpPr>
          <p:cNvPr id="4" name="Content Placeholder 3">
            <a:extLst>
              <a:ext uri="{FF2B5EF4-FFF2-40B4-BE49-F238E27FC236}">
                <a16:creationId xmlns:a16="http://schemas.microsoft.com/office/drawing/2014/main" id="{784B149F-9B11-4AB3-902C-B09A573C47B6}"/>
              </a:ext>
            </a:extLst>
          </p:cNvPr>
          <p:cNvSpPr>
            <a:spLocks noGrp="1"/>
          </p:cNvSpPr>
          <p:nvPr>
            <p:ph sz="half" idx="2"/>
          </p:nvPr>
        </p:nvSpPr>
        <p:spPr>
          <a:xfrm>
            <a:off x="6374221" y="2221653"/>
            <a:ext cx="5181600" cy="3579072"/>
          </a:xfrm>
        </p:spPr>
        <p:txBody>
          <a:bodyPr>
            <a:normAutofit/>
          </a:bodyPr>
          <a:lstStyle/>
          <a:p>
            <a:endParaRPr lang="en-US"/>
          </a:p>
          <a:p>
            <a:endParaRPr lang="en-US"/>
          </a:p>
          <a:p>
            <a:endParaRPr lang="en-US"/>
          </a:p>
          <a:p>
            <a:endParaRPr lang="en-US"/>
          </a:p>
          <a:p>
            <a:endParaRPr lang="en-US"/>
          </a:p>
          <a:p>
            <a:endParaRPr lang="en-US"/>
          </a:p>
        </p:txBody>
      </p:sp>
      <p:sp>
        <p:nvSpPr>
          <p:cNvPr id="5" name="TextBox 4">
            <a:extLst>
              <a:ext uri="{FF2B5EF4-FFF2-40B4-BE49-F238E27FC236}">
                <a16:creationId xmlns:a16="http://schemas.microsoft.com/office/drawing/2014/main" id="{1806C8AE-988C-4D1B-B1F9-5AE506FA23E6}"/>
              </a:ext>
            </a:extLst>
          </p:cNvPr>
          <p:cNvSpPr txBox="1"/>
          <p:nvPr/>
        </p:nvSpPr>
        <p:spPr>
          <a:xfrm>
            <a:off x="318090" y="1467359"/>
            <a:ext cx="11555821" cy="461665"/>
          </a:xfrm>
          <a:prstGeom prst="rect">
            <a:avLst/>
          </a:prstGeom>
          <a:noFill/>
        </p:spPr>
        <p:txBody>
          <a:bodyPr wrap="square" rtlCol="0">
            <a:spAutoFit/>
          </a:bodyPr>
          <a:lstStyle/>
          <a:p>
            <a:pPr algn="ctr"/>
            <a:r>
              <a:rPr lang="en-US" sz="2400" b="1" i="1">
                <a:solidFill>
                  <a:schemeClr val="tx2"/>
                </a:solidFill>
                <a:latin typeface="+mj-lt"/>
              </a:rPr>
              <a:t>Allow users to customize the experience to best meet their timekeeping behavior</a:t>
            </a:r>
            <a:endParaRPr lang="en-US" sz="2400" b="1" i="1">
              <a:solidFill>
                <a:schemeClr val="accent1"/>
              </a:solidFill>
              <a:latin typeface="+mj-lt"/>
            </a:endParaRPr>
          </a:p>
        </p:txBody>
      </p:sp>
      <p:pic>
        <p:nvPicPr>
          <p:cNvPr id="7" name="Picture 6">
            <a:extLst>
              <a:ext uri="{FF2B5EF4-FFF2-40B4-BE49-F238E27FC236}">
                <a16:creationId xmlns:a16="http://schemas.microsoft.com/office/drawing/2014/main" id="{8D783B1D-9FAF-445C-8502-5C713D14174E}"/>
              </a:ext>
            </a:extLst>
          </p:cNvPr>
          <p:cNvPicPr>
            <a:picLocks noChangeAspect="1"/>
          </p:cNvPicPr>
          <p:nvPr/>
        </p:nvPicPr>
        <p:blipFill>
          <a:blip r:embed="rId3"/>
          <a:stretch>
            <a:fillRect/>
          </a:stretch>
        </p:blipFill>
        <p:spPr>
          <a:xfrm>
            <a:off x="6774871" y="1969787"/>
            <a:ext cx="4711513" cy="3861896"/>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41CE72CC-AB82-4F72-8C02-2231FA9B56E6}"/>
              </a:ext>
            </a:extLst>
          </p:cNvPr>
          <p:cNvPicPr>
            <a:picLocks noChangeAspect="1"/>
          </p:cNvPicPr>
          <p:nvPr/>
        </p:nvPicPr>
        <p:blipFill>
          <a:blip r:embed="rId4"/>
          <a:stretch>
            <a:fillRect/>
          </a:stretch>
        </p:blipFill>
        <p:spPr>
          <a:xfrm>
            <a:off x="2417724" y="4764971"/>
            <a:ext cx="4693532" cy="1066712"/>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388BA15D-9291-4405-A0B6-A2F7D8835057}"/>
              </a:ext>
            </a:extLst>
          </p:cNvPr>
          <p:cNvPicPr>
            <a:picLocks noChangeAspect="1"/>
          </p:cNvPicPr>
          <p:nvPr/>
        </p:nvPicPr>
        <p:blipFill>
          <a:blip r:embed="rId5"/>
          <a:stretch>
            <a:fillRect/>
          </a:stretch>
        </p:blipFill>
        <p:spPr>
          <a:xfrm>
            <a:off x="4968249" y="3792382"/>
            <a:ext cx="2583595" cy="150594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57823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2ADA4-FFE7-412D-8FDB-20DC21EC16F3}"/>
              </a:ext>
            </a:extLst>
          </p:cNvPr>
          <p:cNvSpPr>
            <a:spLocks noGrp="1"/>
          </p:cNvSpPr>
          <p:nvPr>
            <p:ph type="title"/>
          </p:nvPr>
        </p:nvSpPr>
        <p:spPr>
          <a:xfrm>
            <a:off x="569669" y="365125"/>
            <a:ext cx="11138552" cy="1325563"/>
          </a:xfrm>
        </p:spPr>
        <p:txBody>
          <a:bodyPr/>
          <a:lstStyle/>
          <a:p>
            <a:r>
              <a:rPr lang="en-US"/>
              <a:t>Duplicate an Entire Day of Time Entries</a:t>
            </a:r>
          </a:p>
        </p:txBody>
      </p:sp>
      <p:sp>
        <p:nvSpPr>
          <p:cNvPr id="3" name="Content Placeholder 2">
            <a:extLst>
              <a:ext uri="{FF2B5EF4-FFF2-40B4-BE49-F238E27FC236}">
                <a16:creationId xmlns:a16="http://schemas.microsoft.com/office/drawing/2014/main" id="{C279E8B6-4FD0-4817-96B1-847ACD3B2F07}"/>
              </a:ext>
            </a:extLst>
          </p:cNvPr>
          <p:cNvSpPr>
            <a:spLocks noGrp="1"/>
          </p:cNvSpPr>
          <p:nvPr>
            <p:ph sz="half" idx="1"/>
          </p:nvPr>
        </p:nvSpPr>
        <p:spPr>
          <a:xfrm>
            <a:off x="583012" y="2221653"/>
            <a:ext cx="5181600" cy="3579072"/>
          </a:xfrm>
        </p:spPr>
        <p:txBody>
          <a:bodyPr vert="horz" lIns="91440" tIns="45720" rIns="91440" bIns="45720" rtlCol="0" anchor="t">
            <a:normAutofit/>
          </a:bodyPr>
          <a:lstStyle/>
          <a:p>
            <a:pPr marL="0" indent="0" fontAlgn="base">
              <a:buNone/>
            </a:pPr>
            <a:r>
              <a:rPr lang="en-US" sz="2400">
                <a:latin typeface="Lato"/>
              </a:rPr>
              <a:t>Streamline entry for similar activities with extended duplicate timecard functionality:</a:t>
            </a:r>
            <a:endParaRPr lang="en-US" sz="2000"/>
          </a:p>
          <a:p>
            <a:pPr fontAlgn="base"/>
            <a:r>
              <a:rPr lang="en-US" sz="2000"/>
              <a:t>New mass actions</a:t>
            </a:r>
          </a:p>
          <a:p>
            <a:pPr lvl="1" fontAlgn="base"/>
            <a:r>
              <a:rPr lang="en-US" sz="1800"/>
              <a:t>Duplicate</a:t>
            </a:r>
          </a:p>
          <a:p>
            <a:pPr lvl="1" fontAlgn="base"/>
            <a:r>
              <a:rPr lang="en-US" sz="1800"/>
              <a:t>Delete</a:t>
            </a:r>
          </a:p>
          <a:p>
            <a:endParaRPr lang="en-US"/>
          </a:p>
        </p:txBody>
      </p:sp>
      <p:sp>
        <p:nvSpPr>
          <p:cNvPr id="5" name="TextBox 4">
            <a:extLst>
              <a:ext uri="{FF2B5EF4-FFF2-40B4-BE49-F238E27FC236}">
                <a16:creationId xmlns:a16="http://schemas.microsoft.com/office/drawing/2014/main" id="{1806C8AE-988C-4D1B-B1F9-5AE506FA23E6}"/>
              </a:ext>
            </a:extLst>
          </p:cNvPr>
          <p:cNvSpPr txBox="1"/>
          <p:nvPr/>
        </p:nvSpPr>
        <p:spPr>
          <a:xfrm>
            <a:off x="945091" y="1467359"/>
            <a:ext cx="10075818" cy="523220"/>
          </a:xfrm>
          <a:prstGeom prst="rect">
            <a:avLst/>
          </a:prstGeom>
          <a:noFill/>
        </p:spPr>
        <p:txBody>
          <a:bodyPr wrap="square" rtlCol="0">
            <a:spAutoFit/>
          </a:bodyPr>
          <a:lstStyle/>
          <a:p>
            <a:pPr algn="ctr"/>
            <a:r>
              <a:rPr lang="en-US" sz="2800" b="1" i="1">
                <a:solidFill>
                  <a:schemeClr val="tx2"/>
                </a:solidFill>
                <a:latin typeface="+mj-lt"/>
              </a:rPr>
              <a:t>Keeping focus on making time capture less burdensome</a:t>
            </a:r>
            <a:endParaRPr lang="en-US" sz="2800" b="1" i="1">
              <a:solidFill>
                <a:schemeClr val="accent1"/>
              </a:solidFill>
              <a:latin typeface="+mj-lt"/>
            </a:endParaRPr>
          </a:p>
        </p:txBody>
      </p:sp>
      <p:sp>
        <p:nvSpPr>
          <p:cNvPr id="12" name="Content Placeholder 3">
            <a:extLst>
              <a:ext uri="{FF2B5EF4-FFF2-40B4-BE49-F238E27FC236}">
                <a16:creationId xmlns:a16="http://schemas.microsoft.com/office/drawing/2014/main" id="{A605446E-8EBB-42B3-9468-BF77C5D06CC9}"/>
              </a:ext>
            </a:extLst>
          </p:cNvPr>
          <p:cNvSpPr txBox="1">
            <a:spLocks/>
          </p:cNvSpPr>
          <p:nvPr/>
        </p:nvSpPr>
        <p:spPr>
          <a:xfrm>
            <a:off x="6526621" y="2374053"/>
            <a:ext cx="5181600" cy="34266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0" i="0" kern="1200">
                <a:solidFill>
                  <a:schemeClr val="tx1">
                    <a:lumMod val="75000"/>
                    <a:lumOff val="25000"/>
                  </a:schemeClr>
                </a:solidFill>
                <a:latin typeface="Lato" panose="020F0502020204030203" pitchFamily="34" charset="77"/>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a:buChar char="•"/>
              <a:defRPr sz="2800" b="0" i="0" kern="1200">
                <a:solidFill>
                  <a:schemeClr val="accent1"/>
                </a:solidFill>
                <a:latin typeface="Lato Light" panose="020F0302020204030203" pitchFamily="34" charset="77"/>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a:buChar char="•"/>
              <a:defRPr sz="2800" b="0" i="0" kern="1200">
                <a:solidFill>
                  <a:schemeClr val="tx2"/>
                </a:solidFill>
                <a:latin typeface="Lato Light" panose="020F0302020204030203" pitchFamily="34" charset="77"/>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a:buChar char="•"/>
              <a:defRPr sz="2400" b="0" i="0" kern="1200">
                <a:solidFill>
                  <a:schemeClr val="tx2"/>
                </a:solidFill>
                <a:latin typeface="Lato Light" panose="020F0302020204030203" pitchFamily="34" charset="77"/>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a:buChar char="•"/>
              <a:defRPr sz="1800" b="1" i="0" kern="1200">
                <a:solidFill>
                  <a:schemeClr val="accent1"/>
                </a:solidFill>
                <a:latin typeface="Lato" panose="020F0502020204030203" pitchFamily="34" charset="77"/>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a:p>
          <a:p>
            <a:endParaRPr lang="en-US"/>
          </a:p>
          <a:p>
            <a:endParaRPr lang="en-US"/>
          </a:p>
          <a:p>
            <a:endParaRPr lang="en-US"/>
          </a:p>
          <a:p>
            <a:endParaRPr lang="en-US"/>
          </a:p>
          <a:p>
            <a:endParaRPr lang="en-US"/>
          </a:p>
        </p:txBody>
      </p:sp>
      <p:pic>
        <p:nvPicPr>
          <p:cNvPr id="6" name="Picture 5">
            <a:extLst>
              <a:ext uri="{FF2B5EF4-FFF2-40B4-BE49-F238E27FC236}">
                <a16:creationId xmlns:a16="http://schemas.microsoft.com/office/drawing/2014/main" id="{14413AB3-1E01-42A5-B1C8-FD208269FA61}"/>
              </a:ext>
            </a:extLst>
          </p:cNvPr>
          <p:cNvPicPr>
            <a:picLocks noChangeAspect="1"/>
          </p:cNvPicPr>
          <p:nvPr/>
        </p:nvPicPr>
        <p:blipFill>
          <a:blip r:embed="rId3"/>
          <a:stretch>
            <a:fillRect/>
          </a:stretch>
        </p:blipFill>
        <p:spPr>
          <a:xfrm>
            <a:off x="5764612" y="2291523"/>
            <a:ext cx="6231558" cy="316978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38691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2ADA4-FFE7-412D-8FDB-20DC21EC16F3}"/>
              </a:ext>
            </a:extLst>
          </p:cNvPr>
          <p:cNvSpPr>
            <a:spLocks noGrp="1"/>
          </p:cNvSpPr>
          <p:nvPr>
            <p:ph type="title"/>
          </p:nvPr>
        </p:nvSpPr>
        <p:spPr/>
        <p:txBody>
          <a:bodyPr/>
          <a:lstStyle/>
          <a:p>
            <a:r>
              <a:rPr lang="en-US">
                <a:latin typeface="Lato Light"/>
              </a:rPr>
              <a:t>View Thrive Goals in iTimekeep</a:t>
            </a:r>
            <a:endParaRPr lang="en-US"/>
          </a:p>
        </p:txBody>
      </p:sp>
      <p:sp>
        <p:nvSpPr>
          <p:cNvPr id="3" name="Content Placeholder 2">
            <a:extLst>
              <a:ext uri="{FF2B5EF4-FFF2-40B4-BE49-F238E27FC236}">
                <a16:creationId xmlns:a16="http://schemas.microsoft.com/office/drawing/2014/main" id="{C279E8B6-4FD0-4817-96B1-847ACD3B2F07}"/>
              </a:ext>
            </a:extLst>
          </p:cNvPr>
          <p:cNvSpPr>
            <a:spLocks noGrp="1"/>
          </p:cNvSpPr>
          <p:nvPr>
            <p:ph sz="half" idx="1"/>
          </p:nvPr>
        </p:nvSpPr>
        <p:spPr>
          <a:xfrm>
            <a:off x="583012" y="2221653"/>
            <a:ext cx="4683932" cy="3579072"/>
          </a:xfrm>
        </p:spPr>
        <p:txBody>
          <a:bodyPr vert="horz" lIns="91440" tIns="45720" rIns="91440" bIns="45720" rtlCol="0" anchor="t">
            <a:normAutofit fontScale="77500" lnSpcReduction="20000"/>
          </a:bodyPr>
          <a:lstStyle/>
          <a:p>
            <a:pPr marL="0" indent="0">
              <a:lnSpc>
                <a:spcPct val="120000"/>
              </a:lnSpc>
              <a:buNone/>
            </a:pPr>
            <a:endParaRPr lang="en-US" sz="2600">
              <a:latin typeface="Lato"/>
            </a:endParaRPr>
          </a:p>
          <a:p>
            <a:pPr marL="0" indent="0">
              <a:lnSpc>
                <a:spcPct val="120000"/>
              </a:lnSpc>
              <a:buNone/>
            </a:pPr>
            <a:r>
              <a:rPr lang="en-US" sz="3100">
                <a:latin typeface="Lato"/>
              </a:rPr>
              <a:t>Compliance data available inside </a:t>
            </a:r>
            <a:r>
              <a:rPr lang="en-US" sz="3100" err="1">
                <a:latin typeface="Lato"/>
              </a:rPr>
              <a:t>iTimekeep</a:t>
            </a:r>
            <a:r>
              <a:rPr lang="en-US" sz="3100">
                <a:latin typeface="Lato"/>
              </a:rPr>
              <a:t>:</a:t>
            </a:r>
          </a:p>
          <a:p>
            <a:pPr lvl="1">
              <a:lnSpc>
                <a:spcPct val="120000"/>
              </a:lnSpc>
            </a:pPr>
            <a:r>
              <a:rPr lang="en-US" sz="2600">
                <a:latin typeface="Lato"/>
              </a:rPr>
              <a:t>Track progress against monthly/ annual goals</a:t>
            </a:r>
          </a:p>
          <a:p>
            <a:pPr lvl="1">
              <a:lnSpc>
                <a:spcPct val="120000"/>
              </a:lnSpc>
            </a:pPr>
            <a:r>
              <a:rPr lang="en-US" sz="2600">
                <a:latin typeface="Lato"/>
              </a:rPr>
              <a:t>Constant awareness  and visibility of targets</a:t>
            </a:r>
          </a:p>
          <a:p>
            <a:pPr>
              <a:lnSpc>
                <a:spcPct val="120000"/>
              </a:lnSpc>
            </a:pPr>
            <a:endParaRPr lang="en-US" sz="2600">
              <a:latin typeface="Lato"/>
            </a:endParaRPr>
          </a:p>
          <a:p>
            <a:pPr>
              <a:lnSpc>
                <a:spcPct val="120000"/>
              </a:lnSpc>
            </a:pPr>
            <a:endParaRPr lang="en-US"/>
          </a:p>
          <a:p>
            <a:pPr>
              <a:lnSpc>
                <a:spcPct val="120000"/>
              </a:lnSpc>
            </a:pPr>
            <a:endParaRPr lang="en-US"/>
          </a:p>
          <a:p>
            <a:pPr marL="0" indent="0">
              <a:lnSpc>
                <a:spcPct val="120000"/>
              </a:lnSpc>
              <a:buNone/>
            </a:pPr>
            <a:endParaRPr lang="en-US"/>
          </a:p>
          <a:p>
            <a:pPr>
              <a:lnSpc>
                <a:spcPct val="120000"/>
              </a:lnSpc>
            </a:pPr>
            <a:endParaRPr lang="en-US"/>
          </a:p>
        </p:txBody>
      </p:sp>
      <p:sp>
        <p:nvSpPr>
          <p:cNvPr id="4" name="Content Placeholder 3">
            <a:extLst>
              <a:ext uri="{FF2B5EF4-FFF2-40B4-BE49-F238E27FC236}">
                <a16:creationId xmlns:a16="http://schemas.microsoft.com/office/drawing/2014/main" id="{784B149F-9B11-4AB3-902C-B09A573C47B6}"/>
              </a:ext>
            </a:extLst>
          </p:cNvPr>
          <p:cNvSpPr>
            <a:spLocks noGrp="1"/>
          </p:cNvSpPr>
          <p:nvPr>
            <p:ph sz="half" idx="2"/>
          </p:nvPr>
        </p:nvSpPr>
        <p:spPr>
          <a:xfrm>
            <a:off x="5588813" y="2128915"/>
            <a:ext cx="5967008" cy="3813387"/>
          </a:xfrm>
        </p:spPr>
        <p:txBody>
          <a:bodyPr>
            <a:normAutofit fontScale="77500" lnSpcReduction="20000"/>
          </a:bodyPr>
          <a:lstStyle/>
          <a:p>
            <a:endParaRPr lang="en-US"/>
          </a:p>
          <a:p>
            <a:endParaRPr lang="en-US"/>
          </a:p>
          <a:p>
            <a:endParaRPr lang="en-US"/>
          </a:p>
          <a:p>
            <a:endParaRPr lang="en-US"/>
          </a:p>
          <a:p>
            <a:endParaRPr lang="en-US"/>
          </a:p>
          <a:p>
            <a:endParaRPr lang="en-US"/>
          </a:p>
          <a:p>
            <a:pPr marL="0" indent="0">
              <a:buNone/>
            </a:pPr>
            <a:endParaRPr lang="en-US" sz="1600" b="1"/>
          </a:p>
          <a:p>
            <a:pPr marL="0" indent="0">
              <a:buNone/>
            </a:pPr>
            <a:endParaRPr lang="en-US" sz="1600" b="1"/>
          </a:p>
          <a:p>
            <a:pPr marL="0" indent="0">
              <a:buNone/>
            </a:pPr>
            <a:endParaRPr lang="en-US" sz="1600" b="1"/>
          </a:p>
          <a:p>
            <a:pPr marL="0" indent="0">
              <a:buNone/>
            </a:pPr>
            <a:endParaRPr lang="en-US" sz="1600" b="1"/>
          </a:p>
          <a:p>
            <a:pPr marL="0" indent="0">
              <a:buNone/>
            </a:pPr>
            <a:endParaRPr lang="en-US" sz="1600" b="1"/>
          </a:p>
          <a:p>
            <a:pPr marL="0" indent="0">
              <a:buNone/>
            </a:pPr>
            <a:r>
              <a:rPr lang="en-US" sz="1600" b="1"/>
              <a:t>Note*: </a:t>
            </a:r>
            <a:r>
              <a:rPr lang="en-US" sz="1600"/>
              <a:t>Thrive section will only be visible if Thrive is licensed, user is Thrive Timekeeper and attached to an active policy.</a:t>
            </a:r>
          </a:p>
        </p:txBody>
      </p:sp>
      <p:sp>
        <p:nvSpPr>
          <p:cNvPr id="5" name="TextBox 4">
            <a:extLst>
              <a:ext uri="{FF2B5EF4-FFF2-40B4-BE49-F238E27FC236}">
                <a16:creationId xmlns:a16="http://schemas.microsoft.com/office/drawing/2014/main" id="{1806C8AE-988C-4D1B-B1F9-5AE506FA23E6}"/>
              </a:ext>
            </a:extLst>
          </p:cNvPr>
          <p:cNvSpPr txBox="1"/>
          <p:nvPr/>
        </p:nvSpPr>
        <p:spPr>
          <a:xfrm>
            <a:off x="945091" y="1467359"/>
            <a:ext cx="10075818" cy="523220"/>
          </a:xfrm>
          <a:prstGeom prst="rect">
            <a:avLst/>
          </a:prstGeom>
          <a:noFill/>
        </p:spPr>
        <p:txBody>
          <a:bodyPr wrap="square" lIns="91440" tIns="45720" rIns="91440" bIns="45720" rtlCol="0" anchor="t">
            <a:spAutoFit/>
          </a:bodyPr>
          <a:lstStyle/>
          <a:p>
            <a:pPr algn="ctr"/>
            <a:r>
              <a:rPr lang="en-US" sz="2800" b="1" i="1">
                <a:solidFill>
                  <a:schemeClr val="tx2"/>
                </a:solidFill>
                <a:latin typeface="+mj-lt"/>
              </a:rPr>
              <a:t>Effectively track and monitor targets vs. actuals in </a:t>
            </a:r>
            <a:r>
              <a:rPr lang="en-US" sz="2800" b="1" i="1" err="1">
                <a:solidFill>
                  <a:schemeClr val="tx2"/>
                </a:solidFill>
                <a:latin typeface="+mj-lt"/>
              </a:rPr>
              <a:t>iTimekeep</a:t>
            </a:r>
            <a:endParaRPr lang="en-US" sz="2800" b="1" i="1" err="1">
              <a:solidFill>
                <a:schemeClr val="tx2"/>
              </a:solidFill>
              <a:latin typeface="+mj-lt"/>
              <a:cs typeface="Calibri Light"/>
            </a:endParaRPr>
          </a:p>
        </p:txBody>
      </p:sp>
      <p:pic>
        <p:nvPicPr>
          <p:cNvPr id="6" name="Picture 5">
            <a:extLst>
              <a:ext uri="{FF2B5EF4-FFF2-40B4-BE49-F238E27FC236}">
                <a16:creationId xmlns:a16="http://schemas.microsoft.com/office/drawing/2014/main" id="{B4FAB39D-E28A-430B-B732-69C7B48FB089}"/>
              </a:ext>
            </a:extLst>
          </p:cNvPr>
          <p:cNvPicPr>
            <a:picLocks noChangeAspect="1"/>
          </p:cNvPicPr>
          <p:nvPr/>
        </p:nvPicPr>
        <p:blipFill>
          <a:blip r:embed="rId3"/>
          <a:stretch>
            <a:fillRect/>
          </a:stretch>
        </p:blipFill>
        <p:spPr>
          <a:xfrm>
            <a:off x="5322712" y="2072237"/>
            <a:ext cx="6759560" cy="342466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6470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2ADA4-FFE7-412D-8FDB-20DC21EC16F3}"/>
              </a:ext>
            </a:extLst>
          </p:cNvPr>
          <p:cNvSpPr>
            <a:spLocks noGrp="1"/>
          </p:cNvSpPr>
          <p:nvPr>
            <p:ph type="title"/>
          </p:nvPr>
        </p:nvSpPr>
        <p:spPr/>
        <p:txBody>
          <a:bodyPr/>
          <a:lstStyle/>
          <a:p>
            <a:r>
              <a:rPr lang="en-US">
                <a:latin typeface="Lato Light"/>
              </a:rPr>
              <a:t>Display Additional Timecard Data</a:t>
            </a:r>
            <a:endParaRPr lang="en-US"/>
          </a:p>
        </p:txBody>
      </p:sp>
      <p:sp>
        <p:nvSpPr>
          <p:cNvPr id="3" name="Content Placeholder 2">
            <a:extLst>
              <a:ext uri="{FF2B5EF4-FFF2-40B4-BE49-F238E27FC236}">
                <a16:creationId xmlns:a16="http://schemas.microsoft.com/office/drawing/2014/main" id="{C279E8B6-4FD0-4817-96B1-847ACD3B2F07}"/>
              </a:ext>
            </a:extLst>
          </p:cNvPr>
          <p:cNvSpPr>
            <a:spLocks noGrp="1"/>
          </p:cNvSpPr>
          <p:nvPr>
            <p:ph sz="half" idx="1"/>
          </p:nvPr>
        </p:nvSpPr>
        <p:spPr>
          <a:xfrm>
            <a:off x="571808" y="2221653"/>
            <a:ext cx="3846574" cy="3567867"/>
          </a:xfrm>
        </p:spPr>
        <p:txBody>
          <a:bodyPr vert="horz" lIns="91440" tIns="45720" rIns="91440" bIns="45720" rtlCol="0" anchor="t">
            <a:normAutofit/>
          </a:bodyPr>
          <a:lstStyle/>
          <a:p>
            <a:pPr marL="0" indent="0" fontAlgn="base">
              <a:lnSpc>
                <a:spcPct val="120000"/>
              </a:lnSpc>
              <a:buNone/>
            </a:pPr>
            <a:r>
              <a:rPr lang="en-US" sz="2400">
                <a:latin typeface="Lato"/>
              </a:rPr>
              <a:t>Optimize use of screen real estate to show important timecard information:</a:t>
            </a:r>
            <a:endParaRPr lang="en-US" sz="2000"/>
          </a:p>
          <a:p>
            <a:pPr lvl="1" fontAlgn="base">
              <a:lnSpc>
                <a:spcPct val="120000"/>
              </a:lnSpc>
            </a:pPr>
            <a:r>
              <a:rPr lang="en-US" sz="2000">
                <a:latin typeface="Lato"/>
              </a:rPr>
              <a:t>Firm configuration setting </a:t>
            </a:r>
            <a:endParaRPr lang="en-US" sz="2000"/>
          </a:p>
          <a:p>
            <a:pPr lvl="1" fontAlgn="base">
              <a:lnSpc>
                <a:spcPct val="120000"/>
              </a:lnSpc>
            </a:pPr>
            <a:r>
              <a:rPr lang="en-US" sz="2000"/>
              <a:t>Select up to four (4) codes to display in My Time and Timers views</a:t>
            </a:r>
          </a:p>
          <a:p>
            <a:endParaRPr lang="en-US"/>
          </a:p>
        </p:txBody>
      </p:sp>
      <p:sp>
        <p:nvSpPr>
          <p:cNvPr id="5" name="TextBox 4">
            <a:extLst>
              <a:ext uri="{FF2B5EF4-FFF2-40B4-BE49-F238E27FC236}">
                <a16:creationId xmlns:a16="http://schemas.microsoft.com/office/drawing/2014/main" id="{1806C8AE-988C-4D1B-B1F9-5AE506FA23E6}"/>
              </a:ext>
            </a:extLst>
          </p:cNvPr>
          <p:cNvSpPr txBox="1"/>
          <p:nvPr/>
        </p:nvSpPr>
        <p:spPr>
          <a:xfrm>
            <a:off x="945091" y="1467359"/>
            <a:ext cx="10075818" cy="523220"/>
          </a:xfrm>
          <a:prstGeom prst="rect">
            <a:avLst/>
          </a:prstGeom>
          <a:noFill/>
        </p:spPr>
        <p:txBody>
          <a:bodyPr wrap="square" rtlCol="0" anchor="t">
            <a:spAutoFit/>
          </a:bodyPr>
          <a:lstStyle/>
          <a:p>
            <a:pPr algn="ctr"/>
            <a:r>
              <a:rPr lang="en-US" sz="2800" b="1" i="1">
                <a:solidFill>
                  <a:schemeClr val="tx2"/>
                </a:solidFill>
                <a:latin typeface="+mj-lt"/>
              </a:rPr>
              <a:t>Improved visibility of data during timecard review and editing</a:t>
            </a:r>
            <a:endParaRPr lang="en-US" sz="2800" b="1" i="1">
              <a:solidFill>
                <a:schemeClr val="tx2"/>
              </a:solidFill>
              <a:latin typeface="+mj-lt"/>
              <a:cs typeface="Calibri Light"/>
            </a:endParaRPr>
          </a:p>
        </p:txBody>
      </p:sp>
      <p:sp>
        <p:nvSpPr>
          <p:cNvPr id="7" name="Content Placeholder 3">
            <a:extLst>
              <a:ext uri="{FF2B5EF4-FFF2-40B4-BE49-F238E27FC236}">
                <a16:creationId xmlns:a16="http://schemas.microsoft.com/office/drawing/2014/main" id="{1090445A-0915-450C-A3F7-60D63DDB94B1}"/>
              </a:ext>
            </a:extLst>
          </p:cNvPr>
          <p:cNvSpPr>
            <a:spLocks noGrp="1"/>
          </p:cNvSpPr>
          <p:nvPr>
            <p:ph sz="half" idx="2"/>
          </p:nvPr>
        </p:nvSpPr>
        <p:spPr>
          <a:xfrm>
            <a:off x="4418383" y="87507"/>
            <a:ext cx="7777290" cy="3836311"/>
          </a:xfrm>
        </p:spPr>
        <p:txBody>
          <a:bodyPr vert="horz" lIns="91440" tIns="45720" rIns="91440" bIns="45720" rtlCol="0" anchor="t">
            <a:noAutofit/>
          </a:bodyPr>
          <a:lstStyle/>
          <a:p>
            <a:endParaRPr lang="en-US"/>
          </a:p>
          <a:p>
            <a:endParaRPr lang="en-US"/>
          </a:p>
          <a:p>
            <a:endParaRPr lang="en-US"/>
          </a:p>
          <a:p>
            <a:endParaRPr lang="en-US"/>
          </a:p>
          <a:p>
            <a:endParaRPr lang="en-US"/>
          </a:p>
          <a:p>
            <a:endParaRPr lang="en-US"/>
          </a:p>
          <a:p>
            <a:pPr marL="0" indent="0">
              <a:buNone/>
            </a:pPr>
            <a:endParaRPr lang="en-US" sz="1600" b="1"/>
          </a:p>
          <a:p>
            <a:pPr marL="0" indent="0">
              <a:buNone/>
            </a:pPr>
            <a:endParaRPr lang="en-US" sz="1600" b="1"/>
          </a:p>
          <a:p>
            <a:pPr marL="0" indent="0">
              <a:buNone/>
            </a:pPr>
            <a:endParaRPr lang="en-US" sz="1600" b="1"/>
          </a:p>
          <a:p>
            <a:pPr marL="0" indent="0">
              <a:buNone/>
            </a:pPr>
            <a:endParaRPr lang="en-US" sz="1600" b="1"/>
          </a:p>
          <a:p>
            <a:pPr marL="0" indent="0">
              <a:buNone/>
            </a:pPr>
            <a:endParaRPr lang="en-US" sz="1600" b="1"/>
          </a:p>
          <a:p>
            <a:pPr marL="0" indent="0">
              <a:buNone/>
            </a:pPr>
            <a:r>
              <a:rPr lang="en-US" sz="1600" b="1" dirty="0">
                <a:latin typeface="Lato"/>
              </a:rPr>
              <a:t>Note*: </a:t>
            </a:r>
            <a:r>
              <a:rPr lang="en-US" sz="1600" dirty="0">
                <a:latin typeface="Lato"/>
              </a:rPr>
              <a:t>Requires latest version of Connect.</a:t>
            </a:r>
          </a:p>
        </p:txBody>
      </p:sp>
      <p:pic>
        <p:nvPicPr>
          <p:cNvPr id="4" name="Picture 3">
            <a:extLst>
              <a:ext uri="{FF2B5EF4-FFF2-40B4-BE49-F238E27FC236}">
                <a16:creationId xmlns:a16="http://schemas.microsoft.com/office/drawing/2014/main" id="{C3AC4AFD-6DA5-4513-9851-28C8CA68D477}"/>
              </a:ext>
            </a:extLst>
          </p:cNvPr>
          <p:cNvPicPr>
            <a:picLocks noChangeAspect="1"/>
          </p:cNvPicPr>
          <p:nvPr/>
        </p:nvPicPr>
        <p:blipFill>
          <a:blip r:embed="rId3"/>
          <a:stretch>
            <a:fillRect/>
          </a:stretch>
        </p:blipFill>
        <p:spPr>
          <a:xfrm>
            <a:off x="4426512" y="2372188"/>
            <a:ext cx="7688949" cy="235091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20635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2ADA4-FFE7-412D-8FDB-20DC21EC16F3}"/>
              </a:ext>
            </a:extLst>
          </p:cNvPr>
          <p:cNvSpPr>
            <a:spLocks noGrp="1"/>
          </p:cNvSpPr>
          <p:nvPr>
            <p:ph type="title"/>
          </p:nvPr>
        </p:nvSpPr>
        <p:spPr/>
        <p:txBody>
          <a:bodyPr/>
          <a:lstStyle/>
          <a:p>
            <a:r>
              <a:rPr lang="en-US"/>
              <a:t>Older Entries</a:t>
            </a:r>
          </a:p>
        </p:txBody>
      </p:sp>
      <p:sp>
        <p:nvSpPr>
          <p:cNvPr id="3" name="Content Placeholder 2">
            <a:extLst>
              <a:ext uri="{FF2B5EF4-FFF2-40B4-BE49-F238E27FC236}">
                <a16:creationId xmlns:a16="http://schemas.microsoft.com/office/drawing/2014/main" id="{C279E8B6-4FD0-4817-96B1-847ACD3B2F07}"/>
              </a:ext>
            </a:extLst>
          </p:cNvPr>
          <p:cNvSpPr>
            <a:spLocks noGrp="1"/>
          </p:cNvSpPr>
          <p:nvPr>
            <p:ph sz="half" idx="1"/>
          </p:nvPr>
        </p:nvSpPr>
        <p:spPr>
          <a:xfrm>
            <a:off x="583012" y="2221653"/>
            <a:ext cx="4230389" cy="3579072"/>
          </a:xfrm>
        </p:spPr>
        <p:txBody>
          <a:bodyPr vert="horz" lIns="91440" tIns="45720" rIns="91440" bIns="45720" rtlCol="0" anchor="t">
            <a:normAutofit/>
          </a:bodyPr>
          <a:lstStyle/>
          <a:p>
            <a:pPr marL="0" indent="0" fontAlgn="base">
              <a:buNone/>
            </a:pPr>
            <a:endParaRPr lang="en-US" sz="2400">
              <a:latin typeface="Lato"/>
            </a:endParaRPr>
          </a:p>
          <a:p>
            <a:pPr marL="0" indent="0" fontAlgn="base">
              <a:buNone/>
            </a:pPr>
            <a:r>
              <a:rPr lang="en-US" sz="2400">
                <a:latin typeface="Lato"/>
              </a:rPr>
              <a:t>Defined new </a:t>
            </a:r>
            <a:r>
              <a:rPr lang="en-US" sz="2400" b="1">
                <a:latin typeface="Lato"/>
              </a:rPr>
              <a:t>Older Entries</a:t>
            </a:r>
            <a:r>
              <a:rPr lang="en-US" sz="2400">
                <a:latin typeface="Lato"/>
              </a:rPr>
              <a:t> section in My Time. </a:t>
            </a:r>
          </a:p>
          <a:p>
            <a:pPr marL="0" indent="0" fontAlgn="base">
              <a:buNone/>
            </a:pPr>
            <a:endParaRPr lang="en-US" sz="2400">
              <a:latin typeface="Lato"/>
            </a:endParaRPr>
          </a:p>
          <a:p>
            <a:pPr marL="0" indent="0" fontAlgn="base">
              <a:buNone/>
            </a:pPr>
            <a:r>
              <a:rPr lang="en-US" sz="2400">
                <a:latin typeface="Lato"/>
              </a:rPr>
              <a:t>Removes confusion when only Incomplete Time is displayed beyond firm’s default timeframe.</a:t>
            </a:r>
            <a:endParaRPr lang="en-US" sz="2400"/>
          </a:p>
          <a:p>
            <a:pPr marL="0" indent="0">
              <a:buNone/>
            </a:pPr>
            <a:endParaRPr lang="en-US"/>
          </a:p>
        </p:txBody>
      </p:sp>
      <p:sp>
        <p:nvSpPr>
          <p:cNvPr id="4" name="Content Placeholder 3">
            <a:extLst>
              <a:ext uri="{FF2B5EF4-FFF2-40B4-BE49-F238E27FC236}">
                <a16:creationId xmlns:a16="http://schemas.microsoft.com/office/drawing/2014/main" id="{784B149F-9B11-4AB3-902C-B09A573C47B6}"/>
              </a:ext>
            </a:extLst>
          </p:cNvPr>
          <p:cNvSpPr>
            <a:spLocks noGrp="1"/>
          </p:cNvSpPr>
          <p:nvPr>
            <p:ph sz="half" idx="2"/>
          </p:nvPr>
        </p:nvSpPr>
        <p:spPr>
          <a:xfrm>
            <a:off x="6374221" y="2221653"/>
            <a:ext cx="5181600" cy="3579072"/>
          </a:xfrm>
        </p:spPr>
        <p:txBody>
          <a:bodyPr>
            <a:normAutofit/>
          </a:bodyPr>
          <a:lstStyle/>
          <a:p>
            <a:endParaRPr lang="en-US"/>
          </a:p>
          <a:p>
            <a:endParaRPr lang="en-US"/>
          </a:p>
          <a:p>
            <a:endParaRPr lang="en-US"/>
          </a:p>
          <a:p>
            <a:endParaRPr lang="en-US"/>
          </a:p>
          <a:p>
            <a:endParaRPr lang="en-US"/>
          </a:p>
          <a:p>
            <a:endParaRPr lang="en-US"/>
          </a:p>
        </p:txBody>
      </p:sp>
      <p:sp>
        <p:nvSpPr>
          <p:cNvPr id="5" name="TextBox 4">
            <a:extLst>
              <a:ext uri="{FF2B5EF4-FFF2-40B4-BE49-F238E27FC236}">
                <a16:creationId xmlns:a16="http://schemas.microsoft.com/office/drawing/2014/main" id="{1806C8AE-988C-4D1B-B1F9-5AE506FA23E6}"/>
              </a:ext>
            </a:extLst>
          </p:cNvPr>
          <p:cNvSpPr txBox="1"/>
          <p:nvPr/>
        </p:nvSpPr>
        <p:spPr>
          <a:xfrm>
            <a:off x="0" y="1467359"/>
            <a:ext cx="11555821" cy="523220"/>
          </a:xfrm>
          <a:prstGeom prst="rect">
            <a:avLst/>
          </a:prstGeom>
          <a:noFill/>
        </p:spPr>
        <p:txBody>
          <a:bodyPr wrap="square" rtlCol="0">
            <a:spAutoFit/>
          </a:bodyPr>
          <a:lstStyle/>
          <a:p>
            <a:pPr algn="ctr"/>
            <a:r>
              <a:rPr lang="en-US" sz="2800" b="1" i="1">
                <a:solidFill>
                  <a:schemeClr val="tx2"/>
                </a:solidFill>
                <a:latin typeface="+mj-lt"/>
              </a:rPr>
              <a:t>Improved clarity of information when viewing time entries</a:t>
            </a:r>
            <a:endParaRPr lang="en-US" sz="2800" b="1" i="1">
              <a:solidFill>
                <a:schemeClr val="accent1"/>
              </a:solidFill>
              <a:latin typeface="+mj-lt"/>
            </a:endParaRPr>
          </a:p>
        </p:txBody>
      </p:sp>
      <p:pic>
        <p:nvPicPr>
          <p:cNvPr id="6" name="Picture 5">
            <a:extLst>
              <a:ext uri="{FF2B5EF4-FFF2-40B4-BE49-F238E27FC236}">
                <a16:creationId xmlns:a16="http://schemas.microsoft.com/office/drawing/2014/main" id="{7D46F9B9-41AC-43D1-9DFA-7B9F974F0037}"/>
              </a:ext>
            </a:extLst>
          </p:cNvPr>
          <p:cNvPicPr>
            <a:picLocks noChangeAspect="1"/>
          </p:cNvPicPr>
          <p:nvPr/>
        </p:nvPicPr>
        <p:blipFill>
          <a:blip r:embed="rId3"/>
          <a:stretch>
            <a:fillRect/>
          </a:stretch>
        </p:blipFill>
        <p:spPr>
          <a:xfrm>
            <a:off x="4813401" y="1990579"/>
            <a:ext cx="7137197" cy="3615994"/>
          </a:xfrm>
          <a:prstGeom prst="rect">
            <a:avLst/>
          </a:prstGeom>
          <a:effectLst>
            <a:outerShdw blurRad="50800" dist="38100" dir="2700000" algn="tl" rotWithShape="0">
              <a:prstClr val="black">
                <a:alpha val="40000"/>
              </a:prstClr>
            </a:outerShdw>
          </a:effectLst>
        </p:spPr>
      </p:pic>
      <p:sp>
        <p:nvSpPr>
          <p:cNvPr id="10" name="Content Placeholder 3">
            <a:extLst>
              <a:ext uri="{FF2B5EF4-FFF2-40B4-BE49-F238E27FC236}">
                <a16:creationId xmlns:a16="http://schemas.microsoft.com/office/drawing/2014/main" id="{FF0C624B-478F-40FF-AE1B-9F121D85AC03}"/>
              </a:ext>
            </a:extLst>
          </p:cNvPr>
          <p:cNvSpPr txBox="1">
            <a:spLocks/>
          </p:cNvSpPr>
          <p:nvPr/>
        </p:nvSpPr>
        <p:spPr>
          <a:xfrm>
            <a:off x="4991159" y="2213908"/>
            <a:ext cx="6564662" cy="3813387"/>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a:buChar char="•"/>
              <a:defRPr sz="2800" b="0" i="0" kern="1200">
                <a:solidFill>
                  <a:schemeClr val="tx1">
                    <a:lumMod val="75000"/>
                    <a:lumOff val="25000"/>
                  </a:schemeClr>
                </a:solidFill>
                <a:latin typeface="Lato" panose="020F0502020204030203" pitchFamily="34" charset="77"/>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a:buChar char="•"/>
              <a:defRPr sz="2800" b="0" i="0" kern="1200">
                <a:solidFill>
                  <a:schemeClr val="accent1"/>
                </a:solidFill>
                <a:latin typeface="Lato Light" panose="020F0302020204030203" pitchFamily="34" charset="77"/>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a:buChar char="•"/>
              <a:defRPr sz="2800" b="0" i="0" kern="1200">
                <a:solidFill>
                  <a:schemeClr val="tx2"/>
                </a:solidFill>
                <a:latin typeface="Lato Light" panose="020F0302020204030203" pitchFamily="34" charset="77"/>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a:buChar char="•"/>
              <a:defRPr sz="2400" b="0" i="0" kern="1200">
                <a:solidFill>
                  <a:schemeClr val="tx2"/>
                </a:solidFill>
                <a:latin typeface="Lato Light" panose="020F0302020204030203" pitchFamily="34" charset="77"/>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a:buChar char="•"/>
              <a:defRPr sz="1800" b="1" i="0" kern="1200">
                <a:solidFill>
                  <a:schemeClr val="accent1"/>
                </a:solidFill>
                <a:latin typeface="Lato" panose="020F0502020204030203" pitchFamily="34" charset="77"/>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a:p>
          <a:p>
            <a:endParaRPr lang="en-US"/>
          </a:p>
          <a:p>
            <a:endParaRPr lang="en-US"/>
          </a:p>
          <a:p>
            <a:endParaRPr lang="en-US"/>
          </a:p>
          <a:p>
            <a:endParaRPr lang="en-US"/>
          </a:p>
          <a:p>
            <a:endParaRPr lang="en-US"/>
          </a:p>
          <a:p>
            <a:pPr marL="0" indent="0">
              <a:buFont typeface="Arial"/>
              <a:buNone/>
            </a:pPr>
            <a:endParaRPr lang="en-US" sz="1600" b="1"/>
          </a:p>
          <a:p>
            <a:pPr marL="0" indent="0">
              <a:buFont typeface="Arial"/>
              <a:buNone/>
            </a:pPr>
            <a:endParaRPr lang="en-US" sz="1600" b="1"/>
          </a:p>
          <a:p>
            <a:pPr marL="0" indent="0">
              <a:buFont typeface="Arial"/>
              <a:buNone/>
            </a:pPr>
            <a:endParaRPr lang="en-US" sz="1600" b="1"/>
          </a:p>
          <a:p>
            <a:pPr marL="0" indent="0">
              <a:buFont typeface="Arial"/>
              <a:buNone/>
            </a:pPr>
            <a:endParaRPr lang="en-US" sz="1600" b="1"/>
          </a:p>
          <a:p>
            <a:pPr marL="0" indent="0">
              <a:buFont typeface="Arial"/>
              <a:buNone/>
            </a:pPr>
            <a:endParaRPr lang="en-US" sz="1600" b="1"/>
          </a:p>
          <a:p>
            <a:pPr marL="0" indent="0">
              <a:buFont typeface="Arial"/>
              <a:buNone/>
            </a:pPr>
            <a:r>
              <a:rPr lang="en-US" sz="1600" b="1"/>
              <a:t>Note*: </a:t>
            </a:r>
            <a:r>
              <a:rPr lang="en-US" sz="1600"/>
              <a:t>As users select ‘Load More’ days in ‘Older Entries’ will move into the main list and show all time entries for the day being viewed.</a:t>
            </a:r>
          </a:p>
        </p:txBody>
      </p:sp>
    </p:spTree>
    <p:extLst>
      <p:ext uri="{BB962C8B-B14F-4D97-AF65-F5344CB8AC3E}">
        <p14:creationId xmlns:p14="http://schemas.microsoft.com/office/powerpoint/2010/main" val="4158888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2ADA4-FFE7-412D-8FDB-20DC21EC16F3}"/>
              </a:ext>
            </a:extLst>
          </p:cNvPr>
          <p:cNvSpPr>
            <a:spLocks noGrp="1"/>
          </p:cNvSpPr>
          <p:nvPr>
            <p:ph type="title"/>
          </p:nvPr>
        </p:nvSpPr>
        <p:spPr/>
        <p:txBody>
          <a:bodyPr/>
          <a:lstStyle/>
          <a:p>
            <a:r>
              <a:rPr lang="en-US">
                <a:latin typeface="Lato Light"/>
              </a:rPr>
              <a:t>Highlight Non-Compliance in Narratives</a:t>
            </a:r>
            <a:endParaRPr lang="en-US"/>
          </a:p>
        </p:txBody>
      </p:sp>
      <p:sp>
        <p:nvSpPr>
          <p:cNvPr id="3" name="Content Placeholder 2">
            <a:extLst>
              <a:ext uri="{FF2B5EF4-FFF2-40B4-BE49-F238E27FC236}">
                <a16:creationId xmlns:a16="http://schemas.microsoft.com/office/drawing/2014/main" id="{C279E8B6-4FD0-4817-96B1-847ACD3B2F07}"/>
              </a:ext>
            </a:extLst>
          </p:cNvPr>
          <p:cNvSpPr>
            <a:spLocks noGrp="1"/>
          </p:cNvSpPr>
          <p:nvPr>
            <p:ph sz="half" idx="1"/>
          </p:nvPr>
        </p:nvSpPr>
        <p:spPr>
          <a:xfrm>
            <a:off x="583012" y="2221653"/>
            <a:ext cx="5181600" cy="3579072"/>
          </a:xfrm>
        </p:spPr>
        <p:txBody>
          <a:bodyPr vert="horz" lIns="91440" tIns="45720" rIns="91440" bIns="45720" rtlCol="0" anchor="t">
            <a:normAutofit/>
          </a:bodyPr>
          <a:lstStyle/>
          <a:p>
            <a:pPr marL="0" indent="0" fontAlgn="base">
              <a:lnSpc>
                <a:spcPct val="120000"/>
              </a:lnSpc>
              <a:buNone/>
            </a:pPr>
            <a:r>
              <a:rPr lang="en-US" sz="2400">
                <a:latin typeface="Lato"/>
              </a:rPr>
              <a:t>Trigger word(s) highlighted in timecard for correction.</a:t>
            </a:r>
            <a:endParaRPr lang="en-US" sz="2000"/>
          </a:p>
          <a:p>
            <a:pPr lvl="1" fontAlgn="base">
              <a:lnSpc>
                <a:spcPct val="120000"/>
              </a:lnSpc>
            </a:pPr>
            <a:r>
              <a:rPr lang="en-US" sz="2000">
                <a:latin typeface="Lato"/>
              </a:rPr>
              <a:t>Takes place as part of Point of Time Entry (</a:t>
            </a:r>
            <a:r>
              <a:rPr lang="en-US" sz="2000" err="1">
                <a:latin typeface="Lato"/>
              </a:rPr>
              <a:t>PoTE</a:t>
            </a:r>
            <a:r>
              <a:rPr lang="en-US" sz="2000">
                <a:latin typeface="Lato"/>
              </a:rPr>
              <a:t>) validation</a:t>
            </a:r>
          </a:p>
          <a:p>
            <a:pPr lvl="1" fontAlgn="base">
              <a:lnSpc>
                <a:spcPct val="120000"/>
              </a:lnSpc>
            </a:pPr>
            <a:r>
              <a:rPr lang="en-US" sz="2000">
                <a:latin typeface="Lato"/>
              </a:rPr>
              <a:t>Requirements:</a:t>
            </a:r>
          </a:p>
          <a:p>
            <a:pPr lvl="2" fontAlgn="base">
              <a:lnSpc>
                <a:spcPct val="120000"/>
              </a:lnSpc>
            </a:pPr>
            <a:r>
              <a:rPr lang="en-US" sz="2000">
                <a:latin typeface="Lato"/>
              </a:rPr>
              <a:t>OCG Live license</a:t>
            </a:r>
          </a:p>
          <a:p>
            <a:pPr lvl="2" fontAlgn="base">
              <a:lnSpc>
                <a:spcPct val="120000"/>
              </a:lnSpc>
            </a:pPr>
            <a:r>
              <a:rPr lang="en-US" sz="2000">
                <a:latin typeface="Lato"/>
              </a:rPr>
              <a:t>Correct Guideline setup</a:t>
            </a:r>
            <a:endParaRPr lang="en-US" sz="2000"/>
          </a:p>
          <a:p>
            <a:pPr marL="0" indent="0">
              <a:buNone/>
            </a:pPr>
            <a:endParaRPr lang="en-US"/>
          </a:p>
        </p:txBody>
      </p:sp>
      <p:sp>
        <p:nvSpPr>
          <p:cNvPr id="5" name="TextBox 4">
            <a:extLst>
              <a:ext uri="{FF2B5EF4-FFF2-40B4-BE49-F238E27FC236}">
                <a16:creationId xmlns:a16="http://schemas.microsoft.com/office/drawing/2014/main" id="{1806C8AE-988C-4D1B-B1F9-5AE506FA23E6}"/>
              </a:ext>
            </a:extLst>
          </p:cNvPr>
          <p:cNvSpPr txBox="1"/>
          <p:nvPr/>
        </p:nvSpPr>
        <p:spPr>
          <a:xfrm>
            <a:off x="777003" y="1467359"/>
            <a:ext cx="10075818" cy="523220"/>
          </a:xfrm>
          <a:prstGeom prst="rect">
            <a:avLst/>
          </a:prstGeom>
          <a:noFill/>
        </p:spPr>
        <p:txBody>
          <a:bodyPr wrap="square" lIns="91440" tIns="45720" rIns="91440" bIns="45720" rtlCol="0" anchor="t">
            <a:spAutoFit/>
          </a:bodyPr>
          <a:lstStyle/>
          <a:p>
            <a:pPr algn="ctr"/>
            <a:r>
              <a:rPr lang="en-US" sz="2800" b="1" i="1">
                <a:solidFill>
                  <a:schemeClr val="tx2"/>
                </a:solidFill>
                <a:latin typeface="+mj-lt"/>
              </a:rPr>
              <a:t>Immediate notification of OCG violation reason </a:t>
            </a:r>
            <a:endParaRPr lang="en-US" sz="2800" b="1" i="1">
              <a:solidFill>
                <a:schemeClr val="tx2"/>
              </a:solidFill>
              <a:latin typeface="+mj-lt"/>
              <a:cs typeface="Calibri Light"/>
            </a:endParaRPr>
          </a:p>
        </p:txBody>
      </p:sp>
      <p:pic>
        <p:nvPicPr>
          <p:cNvPr id="1026" name="Picture 2">
            <a:extLst>
              <a:ext uri="{FF2B5EF4-FFF2-40B4-BE49-F238E27FC236}">
                <a16:creationId xmlns:a16="http://schemas.microsoft.com/office/drawing/2014/main" id="{3B6DDC5E-5F4E-4CB6-A975-AB53567326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44702" y="1467359"/>
            <a:ext cx="2151629" cy="436796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5555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25FB899-67D1-D646-97BE-C692B0A1E020}"/>
              </a:ext>
            </a:extLst>
          </p:cNvPr>
          <p:cNvSpPr>
            <a:spLocks noGrp="1"/>
          </p:cNvSpPr>
          <p:nvPr>
            <p:ph type="title"/>
          </p:nvPr>
        </p:nvSpPr>
        <p:spPr/>
        <p:txBody>
          <a:bodyPr>
            <a:noAutofit/>
          </a:bodyPr>
          <a:lstStyle/>
          <a:p>
            <a:r>
              <a:rPr lang="en-US" sz="4000" b="1" spc="300">
                <a:solidFill>
                  <a:schemeClr val="accent2">
                    <a:lumMod val="40000"/>
                    <a:lumOff val="60000"/>
                  </a:schemeClr>
                </a:solidFill>
                <a:latin typeface="+mn-lt"/>
              </a:rPr>
              <a:t>WHAT’S NEW</a:t>
            </a:r>
            <a:endParaRPr lang="en-US" sz="4000" b="1" spc="300">
              <a:solidFill>
                <a:schemeClr val="accent2">
                  <a:lumMod val="40000"/>
                  <a:lumOff val="60000"/>
                </a:schemeClr>
              </a:solidFill>
              <a:effectLst/>
              <a:latin typeface="+mn-lt"/>
            </a:endParaRPr>
          </a:p>
        </p:txBody>
      </p:sp>
      <p:sp>
        <p:nvSpPr>
          <p:cNvPr id="6" name="Subtitle 5">
            <a:extLst>
              <a:ext uri="{FF2B5EF4-FFF2-40B4-BE49-F238E27FC236}">
                <a16:creationId xmlns:a16="http://schemas.microsoft.com/office/drawing/2014/main" id="{19A22208-7266-6E45-B5D5-C9E789839D83}"/>
              </a:ext>
            </a:extLst>
          </p:cNvPr>
          <p:cNvSpPr>
            <a:spLocks noGrp="1"/>
          </p:cNvSpPr>
          <p:nvPr>
            <p:ph type="body" idx="1"/>
          </p:nvPr>
        </p:nvSpPr>
        <p:spPr>
          <a:xfrm>
            <a:off x="584796" y="4008279"/>
            <a:ext cx="10972800" cy="1500187"/>
          </a:xfrm>
        </p:spPr>
        <p:txBody>
          <a:bodyPr>
            <a:noAutofit/>
          </a:bodyPr>
          <a:lstStyle/>
          <a:p>
            <a:pPr marL="0" indent="0">
              <a:buNone/>
            </a:pPr>
            <a:r>
              <a:rPr lang="en-US" sz="8800" dirty="0" err="1">
                <a:solidFill>
                  <a:schemeClr val="bg1"/>
                </a:solidFill>
                <a:latin typeface="+mj-lt"/>
              </a:rPr>
              <a:t>iTimekeep</a:t>
            </a:r>
            <a:r>
              <a:rPr lang="en-US" sz="8800" dirty="0">
                <a:solidFill>
                  <a:schemeClr val="bg1"/>
                </a:solidFill>
                <a:latin typeface="+mj-lt"/>
              </a:rPr>
              <a:t>- Demo</a:t>
            </a:r>
            <a:endParaRPr lang="en-US" sz="8800" dirty="0">
              <a:solidFill>
                <a:schemeClr val="bg1"/>
              </a:solidFill>
              <a:effectLst/>
              <a:latin typeface="+mj-lt"/>
            </a:endParaRPr>
          </a:p>
        </p:txBody>
      </p:sp>
      <p:pic>
        <p:nvPicPr>
          <p:cNvPr id="3" name="Picture 2" descr="A picture containing drawing&#10;&#10;Description automatically generated">
            <a:extLst>
              <a:ext uri="{FF2B5EF4-FFF2-40B4-BE49-F238E27FC236}">
                <a16:creationId xmlns:a16="http://schemas.microsoft.com/office/drawing/2014/main" id="{E1180028-9D24-4B66-AD06-AB5074015A61}"/>
              </a:ext>
            </a:extLst>
          </p:cNvPr>
          <p:cNvPicPr>
            <a:picLocks noChangeAspect="1"/>
          </p:cNvPicPr>
          <p:nvPr/>
        </p:nvPicPr>
        <p:blipFill>
          <a:blip r:embed="rId3">
            <a:biLevel thresh="25000"/>
          </a:blip>
          <a:stretch>
            <a:fillRect/>
          </a:stretch>
        </p:blipFill>
        <p:spPr>
          <a:xfrm>
            <a:off x="9662711" y="396069"/>
            <a:ext cx="1706696" cy="1706696"/>
          </a:xfrm>
          <a:prstGeom prst="rect">
            <a:avLst/>
          </a:prstGeom>
        </p:spPr>
      </p:pic>
    </p:spTree>
    <p:extLst>
      <p:ext uri="{BB962C8B-B14F-4D97-AF65-F5344CB8AC3E}">
        <p14:creationId xmlns:p14="http://schemas.microsoft.com/office/powerpoint/2010/main" val="4195756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E6C0E34D-CE3B-2749-8BFF-FF8D9F893CCA}"/>
              </a:ext>
            </a:extLst>
          </p:cNvPr>
          <p:cNvSpPr>
            <a:spLocks noGrp="1"/>
          </p:cNvSpPr>
          <p:nvPr>
            <p:ph type="title"/>
          </p:nvPr>
        </p:nvSpPr>
        <p:spPr/>
        <p:txBody>
          <a:bodyPr>
            <a:noAutofit/>
          </a:bodyPr>
          <a:lstStyle/>
          <a:p>
            <a:r>
              <a:rPr lang="en-US" sz="4000" b="1" spc="300">
                <a:solidFill>
                  <a:schemeClr val="accent2">
                    <a:lumMod val="40000"/>
                    <a:lumOff val="60000"/>
                  </a:schemeClr>
                </a:solidFill>
                <a:latin typeface="+mn-lt"/>
              </a:rPr>
              <a:t>WHAT’S NEW</a:t>
            </a:r>
            <a:endParaRPr lang="en-US" sz="4000" b="1" spc="300">
              <a:solidFill>
                <a:schemeClr val="accent2">
                  <a:lumMod val="40000"/>
                  <a:lumOff val="60000"/>
                </a:schemeClr>
              </a:solidFill>
              <a:effectLst/>
              <a:latin typeface="+mn-lt"/>
            </a:endParaRPr>
          </a:p>
        </p:txBody>
      </p:sp>
      <p:sp>
        <p:nvSpPr>
          <p:cNvPr id="7" name="Subtitle 5">
            <a:extLst>
              <a:ext uri="{FF2B5EF4-FFF2-40B4-BE49-F238E27FC236}">
                <a16:creationId xmlns:a16="http://schemas.microsoft.com/office/drawing/2014/main" id="{EDDE77E0-302F-4442-B805-8DE2A6D78212}"/>
              </a:ext>
            </a:extLst>
          </p:cNvPr>
          <p:cNvSpPr>
            <a:spLocks noGrp="1"/>
          </p:cNvSpPr>
          <p:nvPr>
            <p:ph type="body" idx="1"/>
          </p:nvPr>
        </p:nvSpPr>
        <p:spPr>
          <a:xfrm>
            <a:off x="584796" y="4008279"/>
            <a:ext cx="10972800" cy="1500187"/>
          </a:xfrm>
        </p:spPr>
        <p:txBody>
          <a:bodyPr>
            <a:noAutofit/>
          </a:bodyPr>
          <a:lstStyle/>
          <a:p>
            <a:pPr marL="0" indent="0">
              <a:buNone/>
            </a:pPr>
            <a:r>
              <a:rPr lang="en-US" sz="8800">
                <a:solidFill>
                  <a:schemeClr val="bg1"/>
                </a:solidFill>
                <a:latin typeface="+mj-lt"/>
              </a:rPr>
              <a:t>OCG Live</a:t>
            </a:r>
            <a:r>
              <a:rPr lang="en-US" sz="8800" baseline="30000">
                <a:solidFill>
                  <a:schemeClr val="bg1"/>
                </a:solidFill>
                <a:latin typeface="+mj-lt"/>
              </a:rPr>
              <a:t>™</a:t>
            </a:r>
            <a:endParaRPr lang="en-US" sz="8800" baseline="30000">
              <a:solidFill>
                <a:schemeClr val="bg1"/>
              </a:solidFill>
              <a:effectLst/>
              <a:latin typeface="+mj-lt"/>
            </a:endParaRPr>
          </a:p>
        </p:txBody>
      </p:sp>
      <p:pic>
        <p:nvPicPr>
          <p:cNvPr id="3" name="Graphic 2">
            <a:extLst>
              <a:ext uri="{FF2B5EF4-FFF2-40B4-BE49-F238E27FC236}">
                <a16:creationId xmlns:a16="http://schemas.microsoft.com/office/drawing/2014/main" id="{2FDFD644-1431-4E92-8FBB-819627CFB8F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026205" y="579671"/>
            <a:ext cx="4727691" cy="1311121"/>
          </a:xfrm>
          <a:prstGeom prst="rect">
            <a:avLst/>
          </a:prstGeom>
        </p:spPr>
      </p:pic>
    </p:spTree>
    <p:extLst>
      <p:ext uri="{BB962C8B-B14F-4D97-AF65-F5344CB8AC3E}">
        <p14:creationId xmlns:p14="http://schemas.microsoft.com/office/powerpoint/2010/main" val="16523516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C0807A6-AB37-4068-8823-5A2785BD58DB}"/>
              </a:ext>
            </a:extLst>
          </p:cNvPr>
          <p:cNvGrpSpPr/>
          <p:nvPr/>
        </p:nvGrpSpPr>
        <p:grpSpPr>
          <a:xfrm>
            <a:off x="2151371" y="3320806"/>
            <a:ext cx="2075817" cy="2049209"/>
            <a:chOff x="616536" y="2295025"/>
            <a:chExt cx="2075817" cy="2049209"/>
          </a:xfrm>
        </p:grpSpPr>
        <p:sp>
          <p:nvSpPr>
            <p:cNvPr id="15" name="Rectangle 14">
              <a:extLst>
                <a:ext uri="{FF2B5EF4-FFF2-40B4-BE49-F238E27FC236}">
                  <a16:creationId xmlns:a16="http://schemas.microsoft.com/office/drawing/2014/main" id="{096BB93C-FB6C-4779-BE48-28868DB24F57}"/>
                </a:ext>
              </a:extLst>
            </p:cNvPr>
            <p:cNvSpPr/>
            <p:nvPr/>
          </p:nvSpPr>
          <p:spPr>
            <a:xfrm>
              <a:off x="616536" y="2295025"/>
              <a:ext cx="2075817" cy="204920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TextBox 15">
              <a:extLst>
                <a:ext uri="{FF2B5EF4-FFF2-40B4-BE49-F238E27FC236}">
                  <a16:creationId xmlns:a16="http://schemas.microsoft.com/office/drawing/2014/main" id="{C0647BE1-370A-43FC-8A14-2035AF39372C}"/>
                </a:ext>
              </a:extLst>
            </p:cNvPr>
            <p:cNvSpPr txBox="1"/>
            <p:nvPr/>
          </p:nvSpPr>
          <p:spPr>
            <a:xfrm>
              <a:off x="616536" y="2295025"/>
              <a:ext cx="2075817" cy="204920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400" b="1" kern="1200">
                  <a:latin typeface="Lato" panose="020F0502020204030203" pitchFamily="34" charset="77"/>
                </a:rPr>
                <a:t>Violation Report: Highlight Trigger Word &amp; Reason</a:t>
              </a:r>
              <a:br>
                <a:rPr lang="en-US" sz="1100" b="1" kern="1200">
                  <a:latin typeface="Lato" panose="020F0502020204030203" pitchFamily="34" charset="77"/>
                </a:rPr>
              </a:br>
              <a:br>
                <a:rPr lang="en-US" sz="1100" b="1" kern="1200">
                  <a:latin typeface="Lato" panose="020F0502020204030203" pitchFamily="34" charset="77"/>
                </a:rPr>
              </a:br>
              <a:r>
                <a:rPr lang="en-US" sz="1200" kern="1200">
                  <a:latin typeface="Lato" panose="020F0502020204030203" pitchFamily="34" charset="77"/>
                </a:rPr>
                <a:t>OCG Live Violation Reports now find, highlight and identify the violation reason so they can be more easily corrected. </a:t>
              </a:r>
            </a:p>
          </p:txBody>
        </p:sp>
      </p:grpSp>
      <p:grpSp>
        <p:nvGrpSpPr>
          <p:cNvPr id="7" name="Group 6">
            <a:extLst>
              <a:ext uri="{FF2B5EF4-FFF2-40B4-BE49-F238E27FC236}">
                <a16:creationId xmlns:a16="http://schemas.microsoft.com/office/drawing/2014/main" id="{F2627F69-4BC0-49B5-A83D-DB9F30D87A3E}"/>
              </a:ext>
            </a:extLst>
          </p:cNvPr>
          <p:cNvGrpSpPr/>
          <p:nvPr/>
        </p:nvGrpSpPr>
        <p:grpSpPr>
          <a:xfrm>
            <a:off x="7192772" y="3320805"/>
            <a:ext cx="2075817" cy="2049209"/>
            <a:chOff x="3055621" y="2295025"/>
            <a:chExt cx="2075817" cy="2049209"/>
          </a:xfrm>
        </p:grpSpPr>
        <p:sp>
          <p:nvSpPr>
            <p:cNvPr id="12" name="Rectangle 11">
              <a:extLst>
                <a:ext uri="{FF2B5EF4-FFF2-40B4-BE49-F238E27FC236}">
                  <a16:creationId xmlns:a16="http://schemas.microsoft.com/office/drawing/2014/main" id="{56BD554B-498A-47FB-9DEC-91C96B12D940}"/>
                </a:ext>
              </a:extLst>
            </p:cNvPr>
            <p:cNvSpPr/>
            <p:nvPr/>
          </p:nvSpPr>
          <p:spPr>
            <a:xfrm>
              <a:off x="3055621" y="2295025"/>
              <a:ext cx="2075817" cy="204920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3" name="TextBox 12">
              <a:extLst>
                <a:ext uri="{FF2B5EF4-FFF2-40B4-BE49-F238E27FC236}">
                  <a16:creationId xmlns:a16="http://schemas.microsoft.com/office/drawing/2014/main" id="{BD4C6C56-F5EB-4FC1-952A-B012B46410D6}"/>
                </a:ext>
              </a:extLst>
            </p:cNvPr>
            <p:cNvSpPr txBox="1"/>
            <p:nvPr/>
          </p:nvSpPr>
          <p:spPr>
            <a:xfrm>
              <a:off x="3055621" y="2295025"/>
              <a:ext cx="2075817" cy="204920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200" b="1" kern="1200">
                  <a:latin typeface="Lato"/>
                </a:rPr>
                <a:t>Extended Summaries</a:t>
              </a:r>
              <a:br>
                <a:rPr lang="en-US" sz="1200" b="1" kern="1200">
                  <a:latin typeface="Lato" panose="020F0502020204030203" pitchFamily="34" charset="77"/>
                </a:rPr>
              </a:br>
              <a:br>
                <a:rPr lang="en-US" sz="1200" kern="1200">
                  <a:latin typeface="Lato" panose="020F0502020204030203" pitchFamily="34" charset="77"/>
                </a:rPr>
              </a:br>
              <a:r>
                <a:rPr lang="en-US" sz="1200" kern="1200">
                  <a:latin typeface="Lato"/>
                </a:rPr>
                <a:t>Ensure all departments are </a:t>
              </a:r>
              <a:r>
                <a:rPr lang="en-US" sz="1200">
                  <a:latin typeface="Lato"/>
                </a:rPr>
                <a:t>"</a:t>
              </a:r>
              <a:r>
                <a:rPr lang="en-US" sz="1200" kern="1200">
                  <a:latin typeface="Lato"/>
                </a:rPr>
                <a:t>in-the-know</a:t>
              </a:r>
              <a:r>
                <a:rPr lang="en-US" sz="1200">
                  <a:latin typeface="Lato"/>
                </a:rPr>
                <a:t>."</a:t>
              </a:r>
              <a:endParaRPr lang="en-US" sz="1200" kern="1200">
                <a:latin typeface="Lato"/>
              </a:endParaRPr>
            </a:p>
            <a:p>
              <a:pPr algn="ctr" defTabSz="488950">
                <a:spcBef>
                  <a:spcPct val="0"/>
                </a:spcBef>
                <a:spcAft>
                  <a:spcPct val="35000"/>
                </a:spcAft>
              </a:pPr>
              <a:r>
                <a:rPr lang="en-US" sz="1200">
                  <a:solidFill>
                    <a:srgbClr val="000000"/>
                  </a:solidFill>
                  <a:effectLst/>
                  <a:latin typeface="Lato" panose="020F0502020204030203"/>
                </a:rPr>
                <a:t>Create summaries for other departments such as Information Security, Human Resources, Marketing, etc., and keep them engaged as part of the entire compliance process</a:t>
              </a:r>
              <a:r>
                <a:rPr lang="en-US" sz="1200" b="0" i="0">
                  <a:solidFill>
                    <a:srgbClr val="000000"/>
                  </a:solidFill>
                  <a:effectLst/>
                  <a:latin typeface="Lato" panose="020F0502020204030203"/>
                </a:rPr>
                <a:t>.</a:t>
              </a:r>
              <a:endParaRPr lang="en-US" sz="1200" i="1" kern="1200">
                <a:latin typeface="Lato" panose="020F0502020204030203"/>
              </a:endParaRPr>
            </a:p>
            <a:p>
              <a:pPr marL="0" lvl="0" indent="0" algn="ctr" defTabSz="488950">
                <a:lnSpc>
                  <a:spcPct val="100000"/>
                </a:lnSpc>
                <a:spcBef>
                  <a:spcPct val="0"/>
                </a:spcBef>
                <a:spcAft>
                  <a:spcPct val="35000"/>
                </a:spcAft>
                <a:buNone/>
              </a:pPr>
              <a:endParaRPr lang="en-US" sz="1200" i="1" kern="1200">
                <a:latin typeface="Lato" panose="020F0502020204030203" pitchFamily="34" charset="77"/>
              </a:endParaRPr>
            </a:p>
          </p:txBody>
        </p:sp>
      </p:grpSp>
      <p:sp>
        <p:nvSpPr>
          <p:cNvPr id="20" name="Title 19">
            <a:extLst>
              <a:ext uri="{FF2B5EF4-FFF2-40B4-BE49-F238E27FC236}">
                <a16:creationId xmlns:a16="http://schemas.microsoft.com/office/drawing/2014/main" id="{652D4E79-C10B-7741-B8AB-DFDD6B9BF408}"/>
              </a:ext>
            </a:extLst>
          </p:cNvPr>
          <p:cNvSpPr>
            <a:spLocks noGrp="1"/>
          </p:cNvSpPr>
          <p:nvPr>
            <p:ph type="title"/>
          </p:nvPr>
        </p:nvSpPr>
        <p:spPr/>
        <p:txBody>
          <a:bodyPr/>
          <a:lstStyle/>
          <a:p>
            <a:r>
              <a:rPr lang="en-US" b="1"/>
              <a:t>OCG Live: Release Highlights</a:t>
            </a:r>
          </a:p>
        </p:txBody>
      </p:sp>
      <p:pic>
        <p:nvPicPr>
          <p:cNvPr id="3" name="Picture 2" descr="A close up of a sign&#10;&#10;Description automatically generated">
            <a:extLst>
              <a:ext uri="{FF2B5EF4-FFF2-40B4-BE49-F238E27FC236}">
                <a16:creationId xmlns:a16="http://schemas.microsoft.com/office/drawing/2014/main" id="{2EEB461B-20E4-4A03-8A66-A53C37EA63C3}"/>
              </a:ext>
            </a:extLst>
          </p:cNvPr>
          <p:cNvPicPr>
            <a:picLocks noChangeAspect="1"/>
          </p:cNvPicPr>
          <p:nvPr/>
        </p:nvPicPr>
        <p:blipFill>
          <a:blip r:embed="rId2"/>
          <a:stretch>
            <a:fillRect/>
          </a:stretch>
        </p:blipFill>
        <p:spPr>
          <a:xfrm>
            <a:off x="2634947" y="1859936"/>
            <a:ext cx="1108664" cy="1108664"/>
          </a:xfrm>
          <a:prstGeom prst="rect">
            <a:avLst/>
          </a:prstGeom>
        </p:spPr>
      </p:pic>
      <p:grpSp>
        <p:nvGrpSpPr>
          <p:cNvPr id="2051" name="Group 2050">
            <a:extLst>
              <a:ext uri="{FF2B5EF4-FFF2-40B4-BE49-F238E27FC236}">
                <a16:creationId xmlns:a16="http://schemas.microsoft.com/office/drawing/2014/main" id="{7C37B30A-450D-48D5-96FF-2971E720FF07}"/>
              </a:ext>
            </a:extLst>
          </p:cNvPr>
          <p:cNvGrpSpPr/>
          <p:nvPr/>
        </p:nvGrpSpPr>
        <p:grpSpPr>
          <a:xfrm>
            <a:off x="7652794" y="1859934"/>
            <a:ext cx="1155773" cy="1108664"/>
            <a:chOff x="5362460" y="1859936"/>
            <a:chExt cx="1155773" cy="1108664"/>
          </a:xfrm>
        </p:grpSpPr>
        <p:grpSp>
          <p:nvGrpSpPr>
            <p:cNvPr id="21" name="Shape 651">
              <a:extLst>
                <a:ext uri="{FF2B5EF4-FFF2-40B4-BE49-F238E27FC236}">
                  <a16:creationId xmlns:a16="http://schemas.microsoft.com/office/drawing/2014/main" id="{E538C55B-BD55-4AFC-8F23-52CA144C1F40}"/>
                </a:ext>
              </a:extLst>
            </p:cNvPr>
            <p:cNvGrpSpPr/>
            <p:nvPr/>
          </p:nvGrpSpPr>
          <p:grpSpPr>
            <a:xfrm>
              <a:off x="5362460" y="1859936"/>
              <a:ext cx="1155773" cy="1108664"/>
              <a:chOff x="5241175" y="4959100"/>
              <a:chExt cx="539775" cy="517775"/>
            </a:xfrm>
            <a:solidFill>
              <a:schemeClr val="accent1"/>
            </a:solidFill>
          </p:grpSpPr>
          <p:sp>
            <p:nvSpPr>
              <p:cNvPr id="22" name="Shape 652">
                <a:extLst>
                  <a:ext uri="{FF2B5EF4-FFF2-40B4-BE49-F238E27FC236}">
                    <a16:creationId xmlns:a16="http://schemas.microsoft.com/office/drawing/2014/main" id="{121321F8-8185-4BEE-8598-A9D6E3E861D0}"/>
                  </a:ext>
                </a:extLst>
              </p:cNvPr>
              <p:cNvSpPr/>
              <p:nvPr/>
            </p:nvSpPr>
            <p:spPr>
              <a:xfrm>
                <a:off x="5575150" y="4959100"/>
                <a:ext cx="161225" cy="178300"/>
              </a:xfrm>
              <a:custGeom>
                <a:avLst/>
                <a:gdLst/>
                <a:ahLst/>
                <a:cxnLst/>
                <a:rect l="0" t="0" r="0" b="0"/>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grpFill/>
              <a:ln>
                <a:noFill/>
              </a:ln>
            </p:spPr>
            <p:txBody>
              <a:bodyPr spcFirstLastPara="1" wrap="square" lIns="121900" tIns="121900" rIns="121900" bIns="121900" anchor="ctr" anchorCtr="0">
                <a:noAutofit/>
              </a:bodyPr>
              <a:lstStyle/>
              <a:p>
                <a:endParaRPr sz="2400"/>
              </a:p>
            </p:txBody>
          </p:sp>
          <p:sp>
            <p:nvSpPr>
              <p:cNvPr id="23" name="Shape 653">
                <a:extLst>
                  <a:ext uri="{FF2B5EF4-FFF2-40B4-BE49-F238E27FC236}">
                    <a16:creationId xmlns:a16="http://schemas.microsoft.com/office/drawing/2014/main" id="{DE5F046A-48D7-4E71-A9E1-EA34BD01BF27}"/>
                  </a:ext>
                </a:extLst>
              </p:cNvPr>
              <p:cNvSpPr/>
              <p:nvPr/>
            </p:nvSpPr>
            <p:spPr>
              <a:xfrm>
                <a:off x="5330925" y="4985350"/>
                <a:ext cx="128250" cy="148400"/>
              </a:xfrm>
              <a:custGeom>
                <a:avLst/>
                <a:gdLst/>
                <a:ahLst/>
                <a:cxnLst/>
                <a:rect l="0" t="0" r="0" b="0"/>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grpFill/>
              <a:ln>
                <a:noFill/>
              </a:ln>
            </p:spPr>
            <p:txBody>
              <a:bodyPr spcFirstLastPara="1" wrap="square" lIns="121900" tIns="121900" rIns="121900" bIns="121900" anchor="ctr" anchorCtr="0">
                <a:noAutofit/>
              </a:bodyPr>
              <a:lstStyle/>
              <a:p>
                <a:endParaRPr sz="2400"/>
              </a:p>
            </p:txBody>
          </p:sp>
          <p:sp>
            <p:nvSpPr>
              <p:cNvPr id="24" name="Shape 654">
                <a:extLst>
                  <a:ext uri="{FF2B5EF4-FFF2-40B4-BE49-F238E27FC236}">
                    <a16:creationId xmlns:a16="http://schemas.microsoft.com/office/drawing/2014/main" id="{84DF67BF-8011-4CC9-BEC1-5E9969EBBD4C}"/>
                  </a:ext>
                </a:extLst>
              </p:cNvPr>
              <p:cNvSpPr/>
              <p:nvPr/>
            </p:nvSpPr>
            <p:spPr>
              <a:xfrm>
                <a:off x="5241175" y="5241175"/>
                <a:ext cx="180125" cy="109325"/>
              </a:xfrm>
              <a:custGeom>
                <a:avLst/>
                <a:gdLst/>
                <a:ahLst/>
                <a:cxnLst/>
                <a:rect l="0" t="0" r="0" b="0"/>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grpFill/>
              <a:ln>
                <a:noFill/>
              </a:ln>
            </p:spPr>
            <p:txBody>
              <a:bodyPr spcFirstLastPara="1" wrap="square" lIns="121900" tIns="121900" rIns="121900" bIns="121900" anchor="ctr" anchorCtr="0">
                <a:noAutofit/>
              </a:bodyPr>
              <a:lstStyle/>
              <a:p>
                <a:endParaRPr sz="2400"/>
              </a:p>
            </p:txBody>
          </p:sp>
          <p:sp>
            <p:nvSpPr>
              <p:cNvPr id="25" name="Shape 655">
                <a:extLst>
                  <a:ext uri="{FF2B5EF4-FFF2-40B4-BE49-F238E27FC236}">
                    <a16:creationId xmlns:a16="http://schemas.microsoft.com/office/drawing/2014/main" id="{682DD190-66DE-47C5-8ADD-38CF7B1A6CB9}"/>
                  </a:ext>
                </a:extLst>
              </p:cNvPr>
              <p:cNvSpPr/>
              <p:nvPr/>
            </p:nvSpPr>
            <p:spPr>
              <a:xfrm>
                <a:off x="5461575" y="5316900"/>
                <a:ext cx="89175" cy="159975"/>
              </a:xfrm>
              <a:custGeom>
                <a:avLst/>
                <a:gdLst/>
                <a:ahLst/>
                <a:cxnLst/>
                <a:rect l="0" t="0" r="0" b="0"/>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grpFill/>
              <a:ln>
                <a:noFill/>
              </a:ln>
            </p:spPr>
            <p:txBody>
              <a:bodyPr spcFirstLastPara="1" wrap="square" lIns="121900" tIns="121900" rIns="121900" bIns="121900" anchor="ctr" anchorCtr="0">
                <a:noAutofit/>
              </a:bodyPr>
              <a:lstStyle/>
              <a:p>
                <a:endParaRPr sz="2400"/>
              </a:p>
            </p:txBody>
          </p:sp>
          <p:sp>
            <p:nvSpPr>
              <p:cNvPr id="26" name="Shape 656">
                <a:extLst>
                  <a:ext uri="{FF2B5EF4-FFF2-40B4-BE49-F238E27FC236}">
                    <a16:creationId xmlns:a16="http://schemas.microsoft.com/office/drawing/2014/main" id="{60054DD6-C1A3-4811-94EF-C2209933E7E9}"/>
                  </a:ext>
                </a:extLst>
              </p:cNvPr>
              <p:cNvSpPr/>
              <p:nvPr/>
            </p:nvSpPr>
            <p:spPr>
              <a:xfrm>
                <a:off x="5619100" y="5194175"/>
                <a:ext cx="161850" cy="89775"/>
              </a:xfrm>
              <a:custGeom>
                <a:avLst/>
                <a:gdLst/>
                <a:ahLst/>
                <a:cxnLst/>
                <a:rect l="0" t="0" r="0" b="0"/>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grpFill/>
              <a:ln>
                <a:noFill/>
              </a:ln>
            </p:spPr>
            <p:txBody>
              <a:bodyPr spcFirstLastPara="1" wrap="square" lIns="121900" tIns="121900" rIns="121900" bIns="121900" anchor="ctr" anchorCtr="0">
                <a:noAutofit/>
              </a:bodyPr>
              <a:lstStyle/>
              <a:p>
                <a:endParaRPr sz="2400"/>
              </a:p>
            </p:txBody>
          </p:sp>
          <p:sp>
            <p:nvSpPr>
              <p:cNvPr id="27" name="Shape 657">
                <a:extLst>
                  <a:ext uri="{FF2B5EF4-FFF2-40B4-BE49-F238E27FC236}">
                    <a16:creationId xmlns:a16="http://schemas.microsoft.com/office/drawing/2014/main" id="{217FA1A5-5B63-44CB-8E6C-24770E8A3B28}"/>
                  </a:ext>
                </a:extLst>
              </p:cNvPr>
              <p:cNvSpPr/>
              <p:nvPr/>
            </p:nvSpPr>
            <p:spPr>
              <a:xfrm>
                <a:off x="5420075" y="5116000"/>
                <a:ext cx="189300" cy="189925"/>
              </a:xfrm>
              <a:custGeom>
                <a:avLst/>
                <a:gdLst/>
                <a:ahLst/>
                <a:cxnLst/>
                <a:rect l="0" t="0" r="0" b="0"/>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grpFill/>
              <a:ln>
                <a:noFill/>
              </a:ln>
            </p:spPr>
            <p:txBody>
              <a:bodyPr spcFirstLastPara="1" wrap="square" lIns="121900" tIns="121900" rIns="121900" bIns="121900" anchor="ctr" anchorCtr="0">
                <a:noAutofit/>
              </a:bodyPr>
              <a:lstStyle/>
              <a:p>
                <a:endParaRPr sz="2400"/>
              </a:p>
            </p:txBody>
          </p:sp>
        </p:grpSp>
        <p:sp>
          <p:nvSpPr>
            <p:cNvPr id="4" name="Shape 526">
              <a:extLst>
                <a:ext uri="{FF2B5EF4-FFF2-40B4-BE49-F238E27FC236}">
                  <a16:creationId xmlns:a16="http://schemas.microsoft.com/office/drawing/2014/main" id="{235053D2-AD17-4FC9-8529-7B836871640C}"/>
                </a:ext>
              </a:extLst>
            </p:cNvPr>
            <p:cNvSpPr/>
            <p:nvPr/>
          </p:nvSpPr>
          <p:spPr>
            <a:xfrm>
              <a:off x="6264110" y="1884762"/>
              <a:ext cx="122060" cy="128686"/>
            </a:xfrm>
            <a:custGeom>
              <a:avLst/>
              <a:gdLst/>
              <a:ahLst/>
              <a:cxnLst/>
              <a:rect l="0" t="0" r="0" b="0"/>
              <a:pathLst>
                <a:path w="15290" h="16120" extrusionOk="0">
                  <a:moveTo>
                    <a:pt x="7645" y="1"/>
                  </a:moveTo>
                  <a:lnTo>
                    <a:pt x="7303" y="25"/>
                  </a:lnTo>
                  <a:lnTo>
                    <a:pt x="7010" y="98"/>
                  </a:lnTo>
                  <a:lnTo>
                    <a:pt x="6766" y="172"/>
                  </a:lnTo>
                  <a:lnTo>
                    <a:pt x="6546" y="294"/>
                  </a:lnTo>
                  <a:lnTo>
                    <a:pt x="6351" y="391"/>
                  </a:lnTo>
                  <a:lnTo>
                    <a:pt x="6204" y="538"/>
                  </a:lnTo>
                  <a:lnTo>
                    <a:pt x="6058" y="660"/>
                  </a:lnTo>
                  <a:lnTo>
                    <a:pt x="5960" y="782"/>
                  </a:lnTo>
                  <a:lnTo>
                    <a:pt x="5569" y="856"/>
                  </a:lnTo>
                  <a:lnTo>
                    <a:pt x="5203" y="978"/>
                  </a:lnTo>
                  <a:lnTo>
                    <a:pt x="4885" y="1149"/>
                  </a:lnTo>
                  <a:lnTo>
                    <a:pt x="4617" y="1320"/>
                  </a:lnTo>
                  <a:lnTo>
                    <a:pt x="4372" y="1539"/>
                  </a:lnTo>
                  <a:lnTo>
                    <a:pt x="4177" y="1759"/>
                  </a:lnTo>
                  <a:lnTo>
                    <a:pt x="4030" y="2028"/>
                  </a:lnTo>
                  <a:lnTo>
                    <a:pt x="3908" y="2296"/>
                  </a:lnTo>
                  <a:lnTo>
                    <a:pt x="3811" y="2565"/>
                  </a:lnTo>
                  <a:lnTo>
                    <a:pt x="3737" y="2834"/>
                  </a:lnTo>
                  <a:lnTo>
                    <a:pt x="3689" y="3127"/>
                  </a:lnTo>
                  <a:lnTo>
                    <a:pt x="3640" y="3420"/>
                  </a:lnTo>
                  <a:lnTo>
                    <a:pt x="3640" y="3713"/>
                  </a:lnTo>
                  <a:lnTo>
                    <a:pt x="3640" y="3982"/>
                  </a:lnTo>
                  <a:lnTo>
                    <a:pt x="3689" y="4495"/>
                  </a:lnTo>
                  <a:lnTo>
                    <a:pt x="3689" y="4519"/>
                  </a:lnTo>
                  <a:lnTo>
                    <a:pt x="3566" y="4568"/>
                  </a:lnTo>
                  <a:lnTo>
                    <a:pt x="3469" y="4666"/>
                  </a:lnTo>
                  <a:lnTo>
                    <a:pt x="3395" y="4812"/>
                  </a:lnTo>
                  <a:lnTo>
                    <a:pt x="3322" y="4983"/>
                  </a:lnTo>
                  <a:lnTo>
                    <a:pt x="3273" y="5178"/>
                  </a:lnTo>
                  <a:lnTo>
                    <a:pt x="3249" y="5398"/>
                  </a:lnTo>
                  <a:lnTo>
                    <a:pt x="3224" y="5642"/>
                  </a:lnTo>
                  <a:lnTo>
                    <a:pt x="3249" y="5887"/>
                  </a:lnTo>
                  <a:lnTo>
                    <a:pt x="3298" y="6155"/>
                  </a:lnTo>
                  <a:lnTo>
                    <a:pt x="3347" y="6400"/>
                  </a:lnTo>
                  <a:lnTo>
                    <a:pt x="3444" y="6619"/>
                  </a:lnTo>
                  <a:lnTo>
                    <a:pt x="3542" y="6790"/>
                  </a:lnTo>
                  <a:lnTo>
                    <a:pt x="3640" y="6961"/>
                  </a:lnTo>
                  <a:lnTo>
                    <a:pt x="3762" y="7059"/>
                  </a:lnTo>
                  <a:lnTo>
                    <a:pt x="3884" y="7132"/>
                  </a:lnTo>
                  <a:lnTo>
                    <a:pt x="4030" y="7132"/>
                  </a:lnTo>
                  <a:lnTo>
                    <a:pt x="4104" y="7108"/>
                  </a:lnTo>
                  <a:lnTo>
                    <a:pt x="4275" y="7523"/>
                  </a:lnTo>
                  <a:lnTo>
                    <a:pt x="4494" y="7889"/>
                  </a:lnTo>
                  <a:lnTo>
                    <a:pt x="4714" y="8256"/>
                  </a:lnTo>
                  <a:lnTo>
                    <a:pt x="4983" y="8598"/>
                  </a:lnTo>
                  <a:lnTo>
                    <a:pt x="5252" y="8891"/>
                  </a:lnTo>
                  <a:lnTo>
                    <a:pt x="5545" y="9159"/>
                  </a:lnTo>
                  <a:lnTo>
                    <a:pt x="5862" y="9404"/>
                  </a:lnTo>
                  <a:lnTo>
                    <a:pt x="6180" y="9623"/>
                  </a:lnTo>
                  <a:lnTo>
                    <a:pt x="6180" y="10698"/>
                  </a:lnTo>
                  <a:lnTo>
                    <a:pt x="5667" y="10747"/>
                  </a:lnTo>
                  <a:lnTo>
                    <a:pt x="5081" y="10845"/>
                  </a:lnTo>
                  <a:lnTo>
                    <a:pt x="4519" y="10967"/>
                  </a:lnTo>
                  <a:lnTo>
                    <a:pt x="3957" y="11089"/>
                  </a:lnTo>
                  <a:lnTo>
                    <a:pt x="3420" y="11260"/>
                  </a:lnTo>
                  <a:lnTo>
                    <a:pt x="2931" y="11455"/>
                  </a:lnTo>
                  <a:lnTo>
                    <a:pt x="2467" y="11675"/>
                  </a:lnTo>
                  <a:lnTo>
                    <a:pt x="2028" y="11919"/>
                  </a:lnTo>
                  <a:lnTo>
                    <a:pt x="1637" y="12188"/>
                  </a:lnTo>
                  <a:lnTo>
                    <a:pt x="1271" y="12456"/>
                  </a:lnTo>
                  <a:lnTo>
                    <a:pt x="953" y="12774"/>
                  </a:lnTo>
                  <a:lnTo>
                    <a:pt x="684" y="13116"/>
                  </a:lnTo>
                  <a:lnTo>
                    <a:pt x="440" y="13458"/>
                  </a:lnTo>
                  <a:lnTo>
                    <a:pt x="269" y="13849"/>
                  </a:lnTo>
                  <a:lnTo>
                    <a:pt x="123" y="14239"/>
                  </a:lnTo>
                  <a:lnTo>
                    <a:pt x="49" y="14679"/>
                  </a:lnTo>
                  <a:lnTo>
                    <a:pt x="1" y="15119"/>
                  </a:lnTo>
                  <a:lnTo>
                    <a:pt x="49" y="15167"/>
                  </a:lnTo>
                  <a:lnTo>
                    <a:pt x="245" y="15265"/>
                  </a:lnTo>
                  <a:lnTo>
                    <a:pt x="416" y="15338"/>
                  </a:lnTo>
                  <a:lnTo>
                    <a:pt x="636" y="15436"/>
                  </a:lnTo>
                  <a:lnTo>
                    <a:pt x="904" y="15534"/>
                  </a:lnTo>
                  <a:lnTo>
                    <a:pt x="1271" y="15607"/>
                  </a:lnTo>
                  <a:lnTo>
                    <a:pt x="1710" y="15705"/>
                  </a:lnTo>
                  <a:lnTo>
                    <a:pt x="2223" y="15802"/>
                  </a:lnTo>
                  <a:lnTo>
                    <a:pt x="2834" y="15876"/>
                  </a:lnTo>
                  <a:lnTo>
                    <a:pt x="3566" y="15973"/>
                  </a:lnTo>
                  <a:lnTo>
                    <a:pt x="4397" y="16022"/>
                  </a:lnTo>
                  <a:lnTo>
                    <a:pt x="5325" y="16071"/>
                  </a:lnTo>
                  <a:lnTo>
                    <a:pt x="6399" y="16096"/>
                  </a:lnTo>
                  <a:lnTo>
                    <a:pt x="7621" y="16120"/>
                  </a:lnTo>
                  <a:lnTo>
                    <a:pt x="8817" y="16096"/>
                  </a:lnTo>
                  <a:lnTo>
                    <a:pt x="9892" y="16071"/>
                  </a:lnTo>
                  <a:lnTo>
                    <a:pt x="10844" y="16022"/>
                  </a:lnTo>
                  <a:lnTo>
                    <a:pt x="11675" y="15973"/>
                  </a:lnTo>
                  <a:lnTo>
                    <a:pt x="12408" y="15876"/>
                  </a:lnTo>
                  <a:lnTo>
                    <a:pt x="13018" y="15802"/>
                  </a:lnTo>
                  <a:lnTo>
                    <a:pt x="13555" y="15705"/>
                  </a:lnTo>
                  <a:lnTo>
                    <a:pt x="13995" y="15607"/>
                  </a:lnTo>
                  <a:lnTo>
                    <a:pt x="14361" y="15534"/>
                  </a:lnTo>
                  <a:lnTo>
                    <a:pt x="14654" y="15436"/>
                  </a:lnTo>
                  <a:lnTo>
                    <a:pt x="14874" y="15338"/>
                  </a:lnTo>
                  <a:lnTo>
                    <a:pt x="15045" y="15265"/>
                  </a:lnTo>
                  <a:lnTo>
                    <a:pt x="15216" y="15167"/>
                  </a:lnTo>
                  <a:lnTo>
                    <a:pt x="15289" y="15119"/>
                  </a:lnTo>
                  <a:lnTo>
                    <a:pt x="15241" y="14655"/>
                  </a:lnTo>
                  <a:lnTo>
                    <a:pt x="15167" y="14215"/>
                  </a:lnTo>
                  <a:lnTo>
                    <a:pt x="15045" y="13800"/>
                  </a:lnTo>
                  <a:lnTo>
                    <a:pt x="14874" y="13409"/>
                  </a:lnTo>
                  <a:lnTo>
                    <a:pt x="14630" y="13043"/>
                  </a:lnTo>
                  <a:lnTo>
                    <a:pt x="14361" y="12701"/>
                  </a:lnTo>
                  <a:lnTo>
                    <a:pt x="14044" y="12408"/>
                  </a:lnTo>
                  <a:lnTo>
                    <a:pt x="13678" y="12115"/>
                  </a:lnTo>
                  <a:lnTo>
                    <a:pt x="13287" y="11846"/>
                  </a:lnTo>
                  <a:lnTo>
                    <a:pt x="12847" y="11626"/>
                  </a:lnTo>
                  <a:lnTo>
                    <a:pt x="12359" y="11406"/>
                  </a:lnTo>
                  <a:lnTo>
                    <a:pt x="11846" y="11235"/>
                  </a:lnTo>
                  <a:lnTo>
                    <a:pt x="11284" y="11064"/>
                  </a:lnTo>
                  <a:lnTo>
                    <a:pt x="10698" y="10942"/>
                  </a:lnTo>
                  <a:lnTo>
                    <a:pt x="10063" y="10820"/>
                  </a:lnTo>
                  <a:lnTo>
                    <a:pt x="9428" y="10747"/>
                  </a:lnTo>
                  <a:lnTo>
                    <a:pt x="9110" y="10722"/>
                  </a:lnTo>
                  <a:lnTo>
                    <a:pt x="9110" y="9623"/>
                  </a:lnTo>
                  <a:lnTo>
                    <a:pt x="9428" y="9404"/>
                  </a:lnTo>
                  <a:lnTo>
                    <a:pt x="9745" y="9159"/>
                  </a:lnTo>
                  <a:lnTo>
                    <a:pt x="10039" y="8891"/>
                  </a:lnTo>
                  <a:lnTo>
                    <a:pt x="10332" y="8598"/>
                  </a:lnTo>
                  <a:lnTo>
                    <a:pt x="10576" y="8256"/>
                  </a:lnTo>
                  <a:lnTo>
                    <a:pt x="10796" y="7889"/>
                  </a:lnTo>
                  <a:lnTo>
                    <a:pt x="11015" y="7523"/>
                  </a:lnTo>
                  <a:lnTo>
                    <a:pt x="11186" y="7108"/>
                  </a:lnTo>
                  <a:lnTo>
                    <a:pt x="11260" y="7132"/>
                  </a:lnTo>
                  <a:lnTo>
                    <a:pt x="11406" y="7132"/>
                  </a:lnTo>
                  <a:lnTo>
                    <a:pt x="11528" y="7059"/>
                  </a:lnTo>
                  <a:lnTo>
                    <a:pt x="11650" y="6961"/>
                  </a:lnTo>
                  <a:lnTo>
                    <a:pt x="11748" y="6790"/>
                  </a:lnTo>
                  <a:lnTo>
                    <a:pt x="11846" y="6619"/>
                  </a:lnTo>
                  <a:lnTo>
                    <a:pt x="11944" y="6400"/>
                  </a:lnTo>
                  <a:lnTo>
                    <a:pt x="11992" y="6155"/>
                  </a:lnTo>
                  <a:lnTo>
                    <a:pt x="12041" y="5887"/>
                  </a:lnTo>
                  <a:lnTo>
                    <a:pt x="12066" y="5642"/>
                  </a:lnTo>
                  <a:lnTo>
                    <a:pt x="12041" y="5398"/>
                  </a:lnTo>
                  <a:lnTo>
                    <a:pt x="12017" y="5203"/>
                  </a:lnTo>
                  <a:lnTo>
                    <a:pt x="11968" y="5007"/>
                  </a:lnTo>
                  <a:lnTo>
                    <a:pt x="11919" y="4836"/>
                  </a:lnTo>
                  <a:lnTo>
                    <a:pt x="11846" y="4690"/>
                  </a:lnTo>
                  <a:lnTo>
                    <a:pt x="11748" y="4592"/>
                  </a:lnTo>
                  <a:lnTo>
                    <a:pt x="11626" y="4519"/>
                  </a:lnTo>
                  <a:lnTo>
                    <a:pt x="11699" y="4153"/>
                  </a:lnTo>
                  <a:lnTo>
                    <a:pt x="11724" y="3811"/>
                  </a:lnTo>
                  <a:lnTo>
                    <a:pt x="11724" y="3493"/>
                  </a:lnTo>
                  <a:lnTo>
                    <a:pt x="11724" y="3200"/>
                  </a:lnTo>
                  <a:lnTo>
                    <a:pt x="11699" y="2907"/>
                  </a:lnTo>
                  <a:lnTo>
                    <a:pt x="11650" y="2638"/>
                  </a:lnTo>
                  <a:lnTo>
                    <a:pt x="11577" y="2394"/>
                  </a:lnTo>
                  <a:lnTo>
                    <a:pt x="11504" y="2150"/>
                  </a:lnTo>
                  <a:lnTo>
                    <a:pt x="11406" y="1930"/>
                  </a:lnTo>
                  <a:lnTo>
                    <a:pt x="11309" y="1710"/>
                  </a:lnTo>
                  <a:lnTo>
                    <a:pt x="11186" y="1515"/>
                  </a:lnTo>
                  <a:lnTo>
                    <a:pt x="11040" y="1344"/>
                  </a:lnTo>
                  <a:lnTo>
                    <a:pt x="10893" y="1173"/>
                  </a:lnTo>
                  <a:lnTo>
                    <a:pt x="10747" y="1026"/>
                  </a:lnTo>
                  <a:lnTo>
                    <a:pt x="10429" y="758"/>
                  </a:lnTo>
                  <a:lnTo>
                    <a:pt x="10063" y="562"/>
                  </a:lnTo>
                  <a:lnTo>
                    <a:pt x="9697" y="367"/>
                  </a:lnTo>
                  <a:lnTo>
                    <a:pt x="9330" y="245"/>
                  </a:lnTo>
                  <a:lnTo>
                    <a:pt x="8964" y="147"/>
                  </a:lnTo>
                  <a:lnTo>
                    <a:pt x="8598" y="74"/>
                  </a:lnTo>
                  <a:lnTo>
                    <a:pt x="8256" y="25"/>
                  </a:lnTo>
                  <a:lnTo>
                    <a:pt x="7938" y="1"/>
                  </a:lnTo>
                  <a:close/>
                </a:path>
              </a:pathLst>
            </a:custGeom>
            <a:solidFill>
              <a:schemeClr val="bg1"/>
            </a:solidFill>
            <a:ln>
              <a:noFill/>
            </a:ln>
          </p:spPr>
          <p:txBody>
            <a:bodyPr spcFirstLastPara="1" wrap="square" lIns="121900" tIns="121900" rIns="121900" bIns="121900" anchor="ctr" anchorCtr="0">
              <a:noAutofit/>
            </a:bodyPr>
            <a:lstStyle/>
            <a:p>
              <a:endParaRPr sz="2400"/>
            </a:p>
          </p:txBody>
        </p:sp>
        <p:sp>
          <p:nvSpPr>
            <p:cNvPr id="14" name="Shape 526">
              <a:extLst>
                <a:ext uri="{FF2B5EF4-FFF2-40B4-BE49-F238E27FC236}">
                  <a16:creationId xmlns:a16="http://schemas.microsoft.com/office/drawing/2014/main" id="{E82D1139-B8A2-413C-BF32-1DE72A7D192C}"/>
                </a:ext>
              </a:extLst>
            </p:cNvPr>
            <p:cNvSpPr/>
            <p:nvPr/>
          </p:nvSpPr>
          <p:spPr>
            <a:xfrm>
              <a:off x="6361758" y="2390288"/>
              <a:ext cx="122060" cy="128686"/>
            </a:xfrm>
            <a:custGeom>
              <a:avLst/>
              <a:gdLst/>
              <a:ahLst/>
              <a:cxnLst/>
              <a:rect l="0" t="0" r="0" b="0"/>
              <a:pathLst>
                <a:path w="15290" h="16120" extrusionOk="0">
                  <a:moveTo>
                    <a:pt x="7645" y="1"/>
                  </a:moveTo>
                  <a:lnTo>
                    <a:pt x="7303" y="25"/>
                  </a:lnTo>
                  <a:lnTo>
                    <a:pt x="7010" y="98"/>
                  </a:lnTo>
                  <a:lnTo>
                    <a:pt x="6766" y="172"/>
                  </a:lnTo>
                  <a:lnTo>
                    <a:pt x="6546" y="294"/>
                  </a:lnTo>
                  <a:lnTo>
                    <a:pt x="6351" y="391"/>
                  </a:lnTo>
                  <a:lnTo>
                    <a:pt x="6204" y="538"/>
                  </a:lnTo>
                  <a:lnTo>
                    <a:pt x="6058" y="660"/>
                  </a:lnTo>
                  <a:lnTo>
                    <a:pt x="5960" y="782"/>
                  </a:lnTo>
                  <a:lnTo>
                    <a:pt x="5569" y="856"/>
                  </a:lnTo>
                  <a:lnTo>
                    <a:pt x="5203" y="978"/>
                  </a:lnTo>
                  <a:lnTo>
                    <a:pt x="4885" y="1149"/>
                  </a:lnTo>
                  <a:lnTo>
                    <a:pt x="4617" y="1320"/>
                  </a:lnTo>
                  <a:lnTo>
                    <a:pt x="4372" y="1539"/>
                  </a:lnTo>
                  <a:lnTo>
                    <a:pt x="4177" y="1759"/>
                  </a:lnTo>
                  <a:lnTo>
                    <a:pt x="4030" y="2028"/>
                  </a:lnTo>
                  <a:lnTo>
                    <a:pt x="3908" y="2296"/>
                  </a:lnTo>
                  <a:lnTo>
                    <a:pt x="3811" y="2565"/>
                  </a:lnTo>
                  <a:lnTo>
                    <a:pt x="3737" y="2834"/>
                  </a:lnTo>
                  <a:lnTo>
                    <a:pt x="3689" y="3127"/>
                  </a:lnTo>
                  <a:lnTo>
                    <a:pt x="3640" y="3420"/>
                  </a:lnTo>
                  <a:lnTo>
                    <a:pt x="3640" y="3713"/>
                  </a:lnTo>
                  <a:lnTo>
                    <a:pt x="3640" y="3982"/>
                  </a:lnTo>
                  <a:lnTo>
                    <a:pt x="3689" y="4495"/>
                  </a:lnTo>
                  <a:lnTo>
                    <a:pt x="3689" y="4519"/>
                  </a:lnTo>
                  <a:lnTo>
                    <a:pt x="3566" y="4568"/>
                  </a:lnTo>
                  <a:lnTo>
                    <a:pt x="3469" y="4666"/>
                  </a:lnTo>
                  <a:lnTo>
                    <a:pt x="3395" y="4812"/>
                  </a:lnTo>
                  <a:lnTo>
                    <a:pt x="3322" y="4983"/>
                  </a:lnTo>
                  <a:lnTo>
                    <a:pt x="3273" y="5178"/>
                  </a:lnTo>
                  <a:lnTo>
                    <a:pt x="3249" y="5398"/>
                  </a:lnTo>
                  <a:lnTo>
                    <a:pt x="3224" y="5642"/>
                  </a:lnTo>
                  <a:lnTo>
                    <a:pt x="3249" y="5887"/>
                  </a:lnTo>
                  <a:lnTo>
                    <a:pt x="3298" y="6155"/>
                  </a:lnTo>
                  <a:lnTo>
                    <a:pt x="3347" y="6400"/>
                  </a:lnTo>
                  <a:lnTo>
                    <a:pt x="3444" y="6619"/>
                  </a:lnTo>
                  <a:lnTo>
                    <a:pt x="3542" y="6790"/>
                  </a:lnTo>
                  <a:lnTo>
                    <a:pt x="3640" y="6961"/>
                  </a:lnTo>
                  <a:lnTo>
                    <a:pt x="3762" y="7059"/>
                  </a:lnTo>
                  <a:lnTo>
                    <a:pt x="3884" y="7132"/>
                  </a:lnTo>
                  <a:lnTo>
                    <a:pt x="4030" y="7132"/>
                  </a:lnTo>
                  <a:lnTo>
                    <a:pt x="4104" y="7108"/>
                  </a:lnTo>
                  <a:lnTo>
                    <a:pt x="4275" y="7523"/>
                  </a:lnTo>
                  <a:lnTo>
                    <a:pt x="4494" y="7889"/>
                  </a:lnTo>
                  <a:lnTo>
                    <a:pt x="4714" y="8256"/>
                  </a:lnTo>
                  <a:lnTo>
                    <a:pt x="4983" y="8598"/>
                  </a:lnTo>
                  <a:lnTo>
                    <a:pt x="5252" y="8891"/>
                  </a:lnTo>
                  <a:lnTo>
                    <a:pt x="5545" y="9159"/>
                  </a:lnTo>
                  <a:lnTo>
                    <a:pt x="5862" y="9404"/>
                  </a:lnTo>
                  <a:lnTo>
                    <a:pt x="6180" y="9623"/>
                  </a:lnTo>
                  <a:lnTo>
                    <a:pt x="6180" y="10698"/>
                  </a:lnTo>
                  <a:lnTo>
                    <a:pt x="5667" y="10747"/>
                  </a:lnTo>
                  <a:lnTo>
                    <a:pt x="5081" y="10845"/>
                  </a:lnTo>
                  <a:lnTo>
                    <a:pt x="4519" y="10967"/>
                  </a:lnTo>
                  <a:lnTo>
                    <a:pt x="3957" y="11089"/>
                  </a:lnTo>
                  <a:lnTo>
                    <a:pt x="3420" y="11260"/>
                  </a:lnTo>
                  <a:lnTo>
                    <a:pt x="2931" y="11455"/>
                  </a:lnTo>
                  <a:lnTo>
                    <a:pt x="2467" y="11675"/>
                  </a:lnTo>
                  <a:lnTo>
                    <a:pt x="2028" y="11919"/>
                  </a:lnTo>
                  <a:lnTo>
                    <a:pt x="1637" y="12188"/>
                  </a:lnTo>
                  <a:lnTo>
                    <a:pt x="1271" y="12456"/>
                  </a:lnTo>
                  <a:lnTo>
                    <a:pt x="953" y="12774"/>
                  </a:lnTo>
                  <a:lnTo>
                    <a:pt x="684" y="13116"/>
                  </a:lnTo>
                  <a:lnTo>
                    <a:pt x="440" y="13458"/>
                  </a:lnTo>
                  <a:lnTo>
                    <a:pt x="269" y="13849"/>
                  </a:lnTo>
                  <a:lnTo>
                    <a:pt x="123" y="14239"/>
                  </a:lnTo>
                  <a:lnTo>
                    <a:pt x="49" y="14679"/>
                  </a:lnTo>
                  <a:lnTo>
                    <a:pt x="1" y="15119"/>
                  </a:lnTo>
                  <a:lnTo>
                    <a:pt x="49" y="15167"/>
                  </a:lnTo>
                  <a:lnTo>
                    <a:pt x="245" y="15265"/>
                  </a:lnTo>
                  <a:lnTo>
                    <a:pt x="416" y="15338"/>
                  </a:lnTo>
                  <a:lnTo>
                    <a:pt x="636" y="15436"/>
                  </a:lnTo>
                  <a:lnTo>
                    <a:pt x="904" y="15534"/>
                  </a:lnTo>
                  <a:lnTo>
                    <a:pt x="1271" y="15607"/>
                  </a:lnTo>
                  <a:lnTo>
                    <a:pt x="1710" y="15705"/>
                  </a:lnTo>
                  <a:lnTo>
                    <a:pt x="2223" y="15802"/>
                  </a:lnTo>
                  <a:lnTo>
                    <a:pt x="2834" y="15876"/>
                  </a:lnTo>
                  <a:lnTo>
                    <a:pt x="3566" y="15973"/>
                  </a:lnTo>
                  <a:lnTo>
                    <a:pt x="4397" y="16022"/>
                  </a:lnTo>
                  <a:lnTo>
                    <a:pt x="5325" y="16071"/>
                  </a:lnTo>
                  <a:lnTo>
                    <a:pt x="6399" y="16096"/>
                  </a:lnTo>
                  <a:lnTo>
                    <a:pt x="7621" y="16120"/>
                  </a:lnTo>
                  <a:lnTo>
                    <a:pt x="8817" y="16096"/>
                  </a:lnTo>
                  <a:lnTo>
                    <a:pt x="9892" y="16071"/>
                  </a:lnTo>
                  <a:lnTo>
                    <a:pt x="10844" y="16022"/>
                  </a:lnTo>
                  <a:lnTo>
                    <a:pt x="11675" y="15973"/>
                  </a:lnTo>
                  <a:lnTo>
                    <a:pt x="12408" y="15876"/>
                  </a:lnTo>
                  <a:lnTo>
                    <a:pt x="13018" y="15802"/>
                  </a:lnTo>
                  <a:lnTo>
                    <a:pt x="13555" y="15705"/>
                  </a:lnTo>
                  <a:lnTo>
                    <a:pt x="13995" y="15607"/>
                  </a:lnTo>
                  <a:lnTo>
                    <a:pt x="14361" y="15534"/>
                  </a:lnTo>
                  <a:lnTo>
                    <a:pt x="14654" y="15436"/>
                  </a:lnTo>
                  <a:lnTo>
                    <a:pt x="14874" y="15338"/>
                  </a:lnTo>
                  <a:lnTo>
                    <a:pt x="15045" y="15265"/>
                  </a:lnTo>
                  <a:lnTo>
                    <a:pt x="15216" y="15167"/>
                  </a:lnTo>
                  <a:lnTo>
                    <a:pt x="15289" y="15119"/>
                  </a:lnTo>
                  <a:lnTo>
                    <a:pt x="15241" y="14655"/>
                  </a:lnTo>
                  <a:lnTo>
                    <a:pt x="15167" y="14215"/>
                  </a:lnTo>
                  <a:lnTo>
                    <a:pt x="15045" y="13800"/>
                  </a:lnTo>
                  <a:lnTo>
                    <a:pt x="14874" y="13409"/>
                  </a:lnTo>
                  <a:lnTo>
                    <a:pt x="14630" y="13043"/>
                  </a:lnTo>
                  <a:lnTo>
                    <a:pt x="14361" y="12701"/>
                  </a:lnTo>
                  <a:lnTo>
                    <a:pt x="14044" y="12408"/>
                  </a:lnTo>
                  <a:lnTo>
                    <a:pt x="13678" y="12115"/>
                  </a:lnTo>
                  <a:lnTo>
                    <a:pt x="13287" y="11846"/>
                  </a:lnTo>
                  <a:lnTo>
                    <a:pt x="12847" y="11626"/>
                  </a:lnTo>
                  <a:lnTo>
                    <a:pt x="12359" y="11406"/>
                  </a:lnTo>
                  <a:lnTo>
                    <a:pt x="11846" y="11235"/>
                  </a:lnTo>
                  <a:lnTo>
                    <a:pt x="11284" y="11064"/>
                  </a:lnTo>
                  <a:lnTo>
                    <a:pt x="10698" y="10942"/>
                  </a:lnTo>
                  <a:lnTo>
                    <a:pt x="10063" y="10820"/>
                  </a:lnTo>
                  <a:lnTo>
                    <a:pt x="9428" y="10747"/>
                  </a:lnTo>
                  <a:lnTo>
                    <a:pt x="9110" y="10722"/>
                  </a:lnTo>
                  <a:lnTo>
                    <a:pt x="9110" y="9623"/>
                  </a:lnTo>
                  <a:lnTo>
                    <a:pt x="9428" y="9404"/>
                  </a:lnTo>
                  <a:lnTo>
                    <a:pt x="9745" y="9159"/>
                  </a:lnTo>
                  <a:lnTo>
                    <a:pt x="10039" y="8891"/>
                  </a:lnTo>
                  <a:lnTo>
                    <a:pt x="10332" y="8598"/>
                  </a:lnTo>
                  <a:lnTo>
                    <a:pt x="10576" y="8256"/>
                  </a:lnTo>
                  <a:lnTo>
                    <a:pt x="10796" y="7889"/>
                  </a:lnTo>
                  <a:lnTo>
                    <a:pt x="11015" y="7523"/>
                  </a:lnTo>
                  <a:lnTo>
                    <a:pt x="11186" y="7108"/>
                  </a:lnTo>
                  <a:lnTo>
                    <a:pt x="11260" y="7132"/>
                  </a:lnTo>
                  <a:lnTo>
                    <a:pt x="11406" y="7132"/>
                  </a:lnTo>
                  <a:lnTo>
                    <a:pt x="11528" y="7059"/>
                  </a:lnTo>
                  <a:lnTo>
                    <a:pt x="11650" y="6961"/>
                  </a:lnTo>
                  <a:lnTo>
                    <a:pt x="11748" y="6790"/>
                  </a:lnTo>
                  <a:lnTo>
                    <a:pt x="11846" y="6619"/>
                  </a:lnTo>
                  <a:lnTo>
                    <a:pt x="11944" y="6400"/>
                  </a:lnTo>
                  <a:lnTo>
                    <a:pt x="11992" y="6155"/>
                  </a:lnTo>
                  <a:lnTo>
                    <a:pt x="12041" y="5887"/>
                  </a:lnTo>
                  <a:lnTo>
                    <a:pt x="12066" y="5642"/>
                  </a:lnTo>
                  <a:lnTo>
                    <a:pt x="12041" y="5398"/>
                  </a:lnTo>
                  <a:lnTo>
                    <a:pt x="12017" y="5203"/>
                  </a:lnTo>
                  <a:lnTo>
                    <a:pt x="11968" y="5007"/>
                  </a:lnTo>
                  <a:lnTo>
                    <a:pt x="11919" y="4836"/>
                  </a:lnTo>
                  <a:lnTo>
                    <a:pt x="11846" y="4690"/>
                  </a:lnTo>
                  <a:lnTo>
                    <a:pt x="11748" y="4592"/>
                  </a:lnTo>
                  <a:lnTo>
                    <a:pt x="11626" y="4519"/>
                  </a:lnTo>
                  <a:lnTo>
                    <a:pt x="11699" y="4153"/>
                  </a:lnTo>
                  <a:lnTo>
                    <a:pt x="11724" y="3811"/>
                  </a:lnTo>
                  <a:lnTo>
                    <a:pt x="11724" y="3493"/>
                  </a:lnTo>
                  <a:lnTo>
                    <a:pt x="11724" y="3200"/>
                  </a:lnTo>
                  <a:lnTo>
                    <a:pt x="11699" y="2907"/>
                  </a:lnTo>
                  <a:lnTo>
                    <a:pt x="11650" y="2638"/>
                  </a:lnTo>
                  <a:lnTo>
                    <a:pt x="11577" y="2394"/>
                  </a:lnTo>
                  <a:lnTo>
                    <a:pt x="11504" y="2150"/>
                  </a:lnTo>
                  <a:lnTo>
                    <a:pt x="11406" y="1930"/>
                  </a:lnTo>
                  <a:lnTo>
                    <a:pt x="11309" y="1710"/>
                  </a:lnTo>
                  <a:lnTo>
                    <a:pt x="11186" y="1515"/>
                  </a:lnTo>
                  <a:lnTo>
                    <a:pt x="11040" y="1344"/>
                  </a:lnTo>
                  <a:lnTo>
                    <a:pt x="10893" y="1173"/>
                  </a:lnTo>
                  <a:lnTo>
                    <a:pt x="10747" y="1026"/>
                  </a:lnTo>
                  <a:lnTo>
                    <a:pt x="10429" y="758"/>
                  </a:lnTo>
                  <a:lnTo>
                    <a:pt x="10063" y="562"/>
                  </a:lnTo>
                  <a:lnTo>
                    <a:pt x="9697" y="367"/>
                  </a:lnTo>
                  <a:lnTo>
                    <a:pt x="9330" y="245"/>
                  </a:lnTo>
                  <a:lnTo>
                    <a:pt x="8964" y="147"/>
                  </a:lnTo>
                  <a:lnTo>
                    <a:pt x="8598" y="74"/>
                  </a:lnTo>
                  <a:lnTo>
                    <a:pt x="8256" y="25"/>
                  </a:lnTo>
                  <a:lnTo>
                    <a:pt x="7938" y="1"/>
                  </a:lnTo>
                  <a:close/>
                </a:path>
              </a:pathLst>
            </a:custGeom>
            <a:solidFill>
              <a:schemeClr val="bg1"/>
            </a:solidFill>
            <a:ln>
              <a:noFill/>
            </a:ln>
          </p:spPr>
          <p:txBody>
            <a:bodyPr spcFirstLastPara="1" wrap="square" lIns="121900" tIns="121900" rIns="121900" bIns="121900" anchor="ctr" anchorCtr="0">
              <a:noAutofit/>
            </a:bodyPr>
            <a:lstStyle/>
            <a:p>
              <a:endParaRPr sz="2400"/>
            </a:p>
          </p:txBody>
        </p:sp>
        <p:sp>
          <p:nvSpPr>
            <p:cNvPr id="30" name="Shape 526">
              <a:extLst>
                <a:ext uri="{FF2B5EF4-FFF2-40B4-BE49-F238E27FC236}">
                  <a16:creationId xmlns:a16="http://schemas.microsoft.com/office/drawing/2014/main" id="{5F82BCFC-5923-4FCE-82BF-63405DB770B0}"/>
                </a:ext>
              </a:extLst>
            </p:cNvPr>
            <p:cNvSpPr/>
            <p:nvPr/>
          </p:nvSpPr>
          <p:spPr>
            <a:xfrm>
              <a:off x="5868824" y="2806708"/>
              <a:ext cx="122060" cy="128686"/>
            </a:xfrm>
            <a:custGeom>
              <a:avLst/>
              <a:gdLst/>
              <a:ahLst/>
              <a:cxnLst/>
              <a:rect l="0" t="0" r="0" b="0"/>
              <a:pathLst>
                <a:path w="15290" h="16120" extrusionOk="0">
                  <a:moveTo>
                    <a:pt x="7645" y="1"/>
                  </a:moveTo>
                  <a:lnTo>
                    <a:pt x="7303" y="25"/>
                  </a:lnTo>
                  <a:lnTo>
                    <a:pt x="7010" y="98"/>
                  </a:lnTo>
                  <a:lnTo>
                    <a:pt x="6766" y="172"/>
                  </a:lnTo>
                  <a:lnTo>
                    <a:pt x="6546" y="294"/>
                  </a:lnTo>
                  <a:lnTo>
                    <a:pt x="6351" y="391"/>
                  </a:lnTo>
                  <a:lnTo>
                    <a:pt x="6204" y="538"/>
                  </a:lnTo>
                  <a:lnTo>
                    <a:pt x="6058" y="660"/>
                  </a:lnTo>
                  <a:lnTo>
                    <a:pt x="5960" y="782"/>
                  </a:lnTo>
                  <a:lnTo>
                    <a:pt x="5569" y="856"/>
                  </a:lnTo>
                  <a:lnTo>
                    <a:pt x="5203" y="978"/>
                  </a:lnTo>
                  <a:lnTo>
                    <a:pt x="4885" y="1149"/>
                  </a:lnTo>
                  <a:lnTo>
                    <a:pt x="4617" y="1320"/>
                  </a:lnTo>
                  <a:lnTo>
                    <a:pt x="4372" y="1539"/>
                  </a:lnTo>
                  <a:lnTo>
                    <a:pt x="4177" y="1759"/>
                  </a:lnTo>
                  <a:lnTo>
                    <a:pt x="4030" y="2028"/>
                  </a:lnTo>
                  <a:lnTo>
                    <a:pt x="3908" y="2296"/>
                  </a:lnTo>
                  <a:lnTo>
                    <a:pt x="3811" y="2565"/>
                  </a:lnTo>
                  <a:lnTo>
                    <a:pt x="3737" y="2834"/>
                  </a:lnTo>
                  <a:lnTo>
                    <a:pt x="3689" y="3127"/>
                  </a:lnTo>
                  <a:lnTo>
                    <a:pt x="3640" y="3420"/>
                  </a:lnTo>
                  <a:lnTo>
                    <a:pt x="3640" y="3713"/>
                  </a:lnTo>
                  <a:lnTo>
                    <a:pt x="3640" y="3982"/>
                  </a:lnTo>
                  <a:lnTo>
                    <a:pt x="3689" y="4495"/>
                  </a:lnTo>
                  <a:lnTo>
                    <a:pt x="3689" y="4519"/>
                  </a:lnTo>
                  <a:lnTo>
                    <a:pt x="3566" y="4568"/>
                  </a:lnTo>
                  <a:lnTo>
                    <a:pt x="3469" y="4666"/>
                  </a:lnTo>
                  <a:lnTo>
                    <a:pt x="3395" y="4812"/>
                  </a:lnTo>
                  <a:lnTo>
                    <a:pt x="3322" y="4983"/>
                  </a:lnTo>
                  <a:lnTo>
                    <a:pt x="3273" y="5178"/>
                  </a:lnTo>
                  <a:lnTo>
                    <a:pt x="3249" y="5398"/>
                  </a:lnTo>
                  <a:lnTo>
                    <a:pt x="3224" y="5642"/>
                  </a:lnTo>
                  <a:lnTo>
                    <a:pt x="3249" y="5887"/>
                  </a:lnTo>
                  <a:lnTo>
                    <a:pt x="3298" y="6155"/>
                  </a:lnTo>
                  <a:lnTo>
                    <a:pt x="3347" y="6400"/>
                  </a:lnTo>
                  <a:lnTo>
                    <a:pt x="3444" y="6619"/>
                  </a:lnTo>
                  <a:lnTo>
                    <a:pt x="3542" y="6790"/>
                  </a:lnTo>
                  <a:lnTo>
                    <a:pt x="3640" y="6961"/>
                  </a:lnTo>
                  <a:lnTo>
                    <a:pt x="3762" y="7059"/>
                  </a:lnTo>
                  <a:lnTo>
                    <a:pt x="3884" y="7132"/>
                  </a:lnTo>
                  <a:lnTo>
                    <a:pt x="4030" y="7132"/>
                  </a:lnTo>
                  <a:lnTo>
                    <a:pt x="4104" y="7108"/>
                  </a:lnTo>
                  <a:lnTo>
                    <a:pt x="4275" y="7523"/>
                  </a:lnTo>
                  <a:lnTo>
                    <a:pt x="4494" y="7889"/>
                  </a:lnTo>
                  <a:lnTo>
                    <a:pt x="4714" y="8256"/>
                  </a:lnTo>
                  <a:lnTo>
                    <a:pt x="4983" y="8598"/>
                  </a:lnTo>
                  <a:lnTo>
                    <a:pt x="5252" y="8891"/>
                  </a:lnTo>
                  <a:lnTo>
                    <a:pt x="5545" y="9159"/>
                  </a:lnTo>
                  <a:lnTo>
                    <a:pt x="5862" y="9404"/>
                  </a:lnTo>
                  <a:lnTo>
                    <a:pt x="6180" y="9623"/>
                  </a:lnTo>
                  <a:lnTo>
                    <a:pt x="6180" y="10698"/>
                  </a:lnTo>
                  <a:lnTo>
                    <a:pt x="5667" y="10747"/>
                  </a:lnTo>
                  <a:lnTo>
                    <a:pt x="5081" y="10845"/>
                  </a:lnTo>
                  <a:lnTo>
                    <a:pt x="4519" y="10967"/>
                  </a:lnTo>
                  <a:lnTo>
                    <a:pt x="3957" y="11089"/>
                  </a:lnTo>
                  <a:lnTo>
                    <a:pt x="3420" y="11260"/>
                  </a:lnTo>
                  <a:lnTo>
                    <a:pt x="2931" y="11455"/>
                  </a:lnTo>
                  <a:lnTo>
                    <a:pt x="2467" y="11675"/>
                  </a:lnTo>
                  <a:lnTo>
                    <a:pt x="2028" y="11919"/>
                  </a:lnTo>
                  <a:lnTo>
                    <a:pt x="1637" y="12188"/>
                  </a:lnTo>
                  <a:lnTo>
                    <a:pt x="1271" y="12456"/>
                  </a:lnTo>
                  <a:lnTo>
                    <a:pt x="953" y="12774"/>
                  </a:lnTo>
                  <a:lnTo>
                    <a:pt x="684" y="13116"/>
                  </a:lnTo>
                  <a:lnTo>
                    <a:pt x="440" y="13458"/>
                  </a:lnTo>
                  <a:lnTo>
                    <a:pt x="269" y="13849"/>
                  </a:lnTo>
                  <a:lnTo>
                    <a:pt x="123" y="14239"/>
                  </a:lnTo>
                  <a:lnTo>
                    <a:pt x="49" y="14679"/>
                  </a:lnTo>
                  <a:lnTo>
                    <a:pt x="1" y="15119"/>
                  </a:lnTo>
                  <a:lnTo>
                    <a:pt x="49" y="15167"/>
                  </a:lnTo>
                  <a:lnTo>
                    <a:pt x="245" y="15265"/>
                  </a:lnTo>
                  <a:lnTo>
                    <a:pt x="416" y="15338"/>
                  </a:lnTo>
                  <a:lnTo>
                    <a:pt x="636" y="15436"/>
                  </a:lnTo>
                  <a:lnTo>
                    <a:pt x="904" y="15534"/>
                  </a:lnTo>
                  <a:lnTo>
                    <a:pt x="1271" y="15607"/>
                  </a:lnTo>
                  <a:lnTo>
                    <a:pt x="1710" y="15705"/>
                  </a:lnTo>
                  <a:lnTo>
                    <a:pt x="2223" y="15802"/>
                  </a:lnTo>
                  <a:lnTo>
                    <a:pt x="2834" y="15876"/>
                  </a:lnTo>
                  <a:lnTo>
                    <a:pt x="3566" y="15973"/>
                  </a:lnTo>
                  <a:lnTo>
                    <a:pt x="4397" y="16022"/>
                  </a:lnTo>
                  <a:lnTo>
                    <a:pt x="5325" y="16071"/>
                  </a:lnTo>
                  <a:lnTo>
                    <a:pt x="6399" y="16096"/>
                  </a:lnTo>
                  <a:lnTo>
                    <a:pt x="7621" y="16120"/>
                  </a:lnTo>
                  <a:lnTo>
                    <a:pt x="8817" y="16096"/>
                  </a:lnTo>
                  <a:lnTo>
                    <a:pt x="9892" y="16071"/>
                  </a:lnTo>
                  <a:lnTo>
                    <a:pt x="10844" y="16022"/>
                  </a:lnTo>
                  <a:lnTo>
                    <a:pt x="11675" y="15973"/>
                  </a:lnTo>
                  <a:lnTo>
                    <a:pt x="12408" y="15876"/>
                  </a:lnTo>
                  <a:lnTo>
                    <a:pt x="13018" y="15802"/>
                  </a:lnTo>
                  <a:lnTo>
                    <a:pt x="13555" y="15705"/>
                  </a:lnTo>
                  <a:lnTo>
                    <a:pt x="13995" y="15607"/>
                  </a:lnTo>
                  <a:lnTo>
                    <a:pt x="14361" y="15534"/>
                  </a:lnTo>
                  <a:lnTo>
                    <a:pt x="14654" y="15436"/>
                  </a:lnTo>
                  <a:lnTo>
                    <a:pt x="14874" y="15338"/>
                  </a:lnTo>
                  <a:lnTo>
                    <a:pt x="15045" y="15265"/>
                  </a:lnTo>
                  <a:lnTo>
                    <a:pt x="15216" y="15167"/>
                  </a:lnTo>
                  <a:lnTo>
                    <a:pt x="15289" y="15119"/>
                  </a:lnTo>
                  <a:lnTo>
                    <a:pt x="15241" y="14655"/>
                  </a:lnTo>
                  <a:lnTo>
                    <a:pt x="15167" y="14215"/>
                  </a:lnTo>
                  <a:lnTo>
                    <a:pt x="15045" y="13800"/>
                  </a:lnTo>
                  <a:lnTo>
                    <a:pt x="14874" y="13409"/>
                  </a:lnTo>
                  <a:lnTo>
                    <a:pt x="14630" y="13043"/>
                  </a:lnTo>
                  <a:lnTo>
                    <a:pt x="14361" y="12701"/>
                  </a:lnTo>
                  <a:lnTo>
                    <a:pt x="14044" y="12408"/>
                  </a:lnTo>
                  <a:lnTo>
                    <a:pt x="13678" y="12115"/>
                  </a:lnTo>
                  <a:lnTo>
                    <a:pt x="13287" y="11846"/>
                  </a:lnTo>
                  <a:lnTo>
                    <a:pt x="12847" y="11626"/>
                  </a:lnTo>
                  <a:lnTo>
                    <a:pt x="12359" y="11406"/>
                  </a:lnTo>
                  <a:lnTo>
                    <a:pt x="11846" y="11235"/>
                  </a:lnTo>
                  <a:lnTo>
                    <a:pt x="11284" y="11064"/>
                  </a:lnTo>
                  <a:lnTo>
                    <a:pt x="10698" y="10942"/>
                  </a:lnTo>
                  <a:lnTo>
                    <a:pt x="10063" y="10820"/>
                  </a:lnTo>
                  <a:lnTo>
                    <a:pt x="9428" y="10747"/>
                  </a:lnTo>
                  <a:lnTo>
                    <a:pt x="9110" y="10722"/>
                  </a:lnTo>
                  <a:lnTo>
                    <a:pt x="9110" y="9623"/>
                  </a:lnTo>
                  <a:lnTo>
                    <a:pt x="9428" y="9404"/>
                  </a:lnTo>
                  <a:lnTo>
                    <a:pt x="9745" y="9159"/>
                  </a:lnTo>
                  <a:lnTo>
                    <a:pt x="10039" y="8891"/>
                  </a:lnTo>
                  <a:lnTo>
                    <a:pt x="10332" y="8598"/>
                  </a:lnTo>
                  <a:lnTo>
                    <a:pt x="10576" y="8256"/>
                  </a:lnTo>
                  <a:lnTo>
                    <a:pt x="10796" y="7889"/>
                  </a:lnTo>
                  <a:lnTo>
                    <a:pt x="11015" y="7523"/>
                  </a:lnTo>
                  <a:lnTo>
                    <a:pt x="11186" y="7108"/>
                  </a:lnTo>
                  <a:lnTo>
                    <a:pt x="11260" y="7132"/>
                  </a:lnTo>
                  <a:lnTo>
                    <a:pt x="11406" y="7132"/>
                  </a:lnTo>
                  <a:lnTo>
                    <a:pt x="11528" y="7059"/>
                  </a:lnTo>
                  <a:lnTo>
                    <a:pt x="11650" y="6961"/>
                  </a:lnTo>
                  <a:lnTo>
                    <a:pt x="11748" y="6790"/>
                  </a:lnTo>
                  <a:lnTo>
                    <a:pt x="11846" y="6619"/>
                  </a:lnTo>
                  <a:lnTo>
                    <a:pt x="11944" y="6400"/>
                  </a:lnTo>
                  <a:lnTo>
                    <a:pt x="11992" y="6155"/>
                  </a:lnTo>
                  <a:lnTo>
                    <a:pt x="12041" y="5887"/>
                  </a:lnTo>
                  <a:lnTo>
                    <a:pt x="12066" y="5642"/>
                  </a:lnTo>
                  <a:lnTo>
                    <a:pt x="12041" y="5398"/>
                  </a:lnTo>
                  <a:lnTo>
                    <a:pt x="12017" y="5203"/>
                  </a:lnTo>
                  <a:lnTo>
                    <a:pt x="11968" y="5007"/>
                  </a:lnTo>
                  <a:lnTo>
                    <a:pt x="11919" y="4836"/>
                  </a:lnTo>
                  <a:lnTo>
                    <a:pt x="11846" y="4690"/>
                  </a:lnTo>
                  <a:lnTo>
                    <a:pt x="11748" y="4592"/>
                  </a:lnTo>
                  <a:lnTo>
                    <a:pt x="11626" y="4519"/>
                  </a:lnTo>
                  <a:lnTo>
                    <a:pt x="11699" y="4153"/>
                  </a:lnTo>
                  <a:lnTo>
                    <a:pt x="11724" y="3811"/>
                  </a:lnTo>
                  <a:lnTo>
                    <a:pt x="11724" y="3493"/>
                  </a:lnTo>
                  <a:lnTo>
                    <a:pt x="11724" y="3200"/>
                  </a:lnTo>
                  <a:lnTo>
                    <a:pt x="11699" y="2907"/>
                  </a:lnTo>
                  <a:lnTo>
                    <a:pt x="11650" y="2638"/>
                  </a:lnTo>
                  <a:lnTo>
                    <a:pt x="11577" y="2394"/>
                  </a:lnTo>
                  <a:lnTo>
                    <a:pt x="11504" y="2150"/>
                  </a:lnTo>
                  <a:lnTo>
                    <a:pt x="11406" y="1930"/>
                  </a:lnTo>
                  <a:lnTo>
                    <a:pt x="11309" y="1710"/>
                  </a:lnTo>
                  <a:lnTo>
                    <a:pt x="11186" y="1515"/>
                  </a:lnTo>
                  <a:lnTo>
                    <a:pt x="11040" y="1344"/>
                  </a:lnTo>
                  <a:lnTo>
                    <a:pt x="10893" y="1173"/>
                  </a:lnTo>
                  <a:lnTo>
                    <a:pt x="10747" y="1026"/>
                  </a:lnTo>
                  <a:lnTo>
                    <a:pt x="10429" y="758"/>
                  </a:lnTo>
                  <a:lnTo>
                    <a:pt x="10063" y="562"/>
                  </a:lnTo>
                  <a:lnTo>
                    <a:pt x="9697" y="367"/>
                  </a:lnTo>
                  <a:lnTo>
                    <a:pt x="9330" y="245"/>
                  </a:lnTo>
                  <a:lnTo>
                    <a:pt x="8964" y="147"/>
                  </a:lnTo>
                  <a:lnTo>
                    <a:pt x="8598" y="74"/>
                  </a:lnTo>
                  <a:lnTo>
                    <a:pt x="8256" y="25"/>
                  </a:lnTo>
                  <a:lnTo>
                    <a:pt x="7938" y="1"/>
                  </a:lnTo>
                  <a:close/>
                </a:path>
              </a:pathLst>
            </a:custGeom>
            <a:solidFill>
              <a:schemeClr val="bg1"/>
            </a:solidFill>
            <a:ln>
              <a:noFill/>
            </a:ln>
          </p:spPr>
          <p:txBody>
            <a:bodyPr spcFirstLastPara="1" wrap="square" lIns="121900" tIns="121900" rIns="121900" bIns="121900" anchor="ctr" anchorCtr="0">
              <a:noAutofit/>
            </a:bodyPr>
            <a:lstStyle/>
            <a:p>
              <a:endParaRPr sz="2400"/>
            </a:p>
          </p:txBody>
        </p:sp>
        <p:sp>
          <p:nvSpPr>
            <p:cNvPr id="2048" name="Shape 526">
              <a:extLst>
                <a:ext uri="{FF2B5EF4-FFF2-40B4-BE49-F238E27FC236}">
                  <a16:creationId xmlns:a16="http://schemas.microsoft.com/office/drawing/2014/main" id="{854B751F-AA6B-4A4C-9F04-3FBF657C3F4F}"/>
                </a:ext>
              </a:extLst>
            </p:cNvPr>
            <p:cNvSpPr/>
            <p:nvPr/>
          </p:nvSpPr>
          <p:spPr>
            <a:xfrm>
              <a:off x="5398274" y="2531075"/>
              <a:ext cx="122060" cy="128686"/>
            </a:xfrm>
            <a:custGeom>
              <a:avLst/>
              <a:gdLst/>
              <a:ahLst/>
              <a:cxnLst/>
              <a:rect l="0" t="0" r="0" b="0"/>
              <a:pathLst>
                <a:path w="15290" h="16120" extrusionOk="0">
                  <a:moveTo>
                    <a:pt x="7645" y="1"/>
                  </a:moveTo>
                  <a:lnTo>
                    <a:pt x="7303" y="25"/>
                  </a:lnTo>
                  <a:lnTo>
                    <a:pt x="7010" y="98"/>
                  </a:lnTo>
                  <a:lnTo>
                    <a:pt x="6766" y="172"/>
                  </a:lnTo>
                  <a:lnTo>
                    <a:pt x="6546" y="294"/>
                  </a:lnTo>
                  <a:lnTo>
                    <a:pt x="6351" y="391"/>
                  </a:lnTo>
                  <a:lnTo>
                    <a:pt x="6204" y="538"/>
                  </a:lnTo>
                  <a:lnTo>
                    <a:pt x="6058" y="660"/>
                  </a:lnTo>
                  <a:lnTo>
                    <a:pt x="5960" y="782"/>
                  </a:lnTo>
                  <a:lnTo>
                    <a:pt x="5569" y="856"/>
                  </a:lnTo>
                  <a:lnTo>
                    <a:pt x="5203" y="978"/>
                  </a:lnTo>
                  <a:lnTo>
                    <a:pt x="4885" y="1149"/>
                  </a:lnTo>
                  <a:lnTo>
                    <a:pt x="4617" y="1320"/>
                  </a:lnTo>
                  <a:lnTo>
                    <a:pt x="4372" y="1539"/>
                  </a:lnTo>
                  <a:lnTo>
                    <a:pt x="4177" y="1759"/>
                  </a:lnTo>
                  <a:lnTo>
                    <a:pt x="4030" y="2028"/>
                  </a:lnTo>
                  <a:lnTo>
                    <a:pt x="3908" y="2296"/>
                  </a:lnTo>
                  <a:lnTo>
                    <a:pt x="3811" y="2565"/>
                  </a:lnTo>
                  <a:lnTo>
                    <a:pt x="3737" y="2834"/>
                  </a:lnTo>
                  <a:lnTo>
                    <a:pt x="3689" y="3127"/>
                  </a:lnTo>
                  <a:lnTo>
                    <a:pt x="3640" y="3420"/>
                  </a:lnTo>
                  <a:lnTo>
                    <a:pt x="3640" y="3713"/>
                  </a:lnTo>
                  <a:lnTo>
                    <a:pt x="3640" y="3982"/>
                  </a:lnTo>
                  <a:lnTo>
                    <a:pt x="3689" y="4495"/>
                  </a:lnTo>
                  <a:lnTo>
                    <a:pt x="3689" y="4519"/>
                  </a:lnTo>
                  <a:lnTo>
                    <a:pt x="3566" y="4568"/>
                  </a:lnTo>
                  <a:lnTo>
                    <a:pt x="3469" y="4666"/>
                  </a:lnTo>
                  <a:lnTo>
                    <a:pt x="3395" y="4812"/>
                  </a:lnTo>
                  <a:lnTo>
                    <a:pt x="3322" y="4983"/>
                  </a:lnTo>
                  <a:lnTo>
                    <a:pt x="3273" y="5178"/>
                  </a:lnTo>
                  <a:lnTo>
                    <a:pt x="3249" y="5398"/>
                  </a:lnTo>
                  <a:lnTo>
                    <a:pt x="3224" y="5642"/>
                  </a:lnTo>
                  <a:lnTo>
                    <a:pt x="3249" y="5887"/>
                  </a:lnTo>
                  <a:lnTo>
                    <a:pt x="3298" y="6155"/>
                  </a:lnTo>
                  <a:lnTo>
                    <a:pt x="3347" y="6400"/>
                  </a:lnTo>
                  <a:lnTo>
                    <a:pt x="3444" y="6619"/>
                  </a:lnTo>
                  <a:lnTo>
                    <a:pt x="3542" y="6790"/>
                  </a:lnTo>
                  <a:lnTo>
                    <a:pt x="3640" y="6961"/>
                  </a:lnTo>
                  <a:lnTo>
                    <a:pt x="3762" y="7059"/>
                  </a:lnTo>
                  <a:lnTo>
                    <a:pt x="3884" y="7132"/>
                  </a:lnTo>
                  <a:lnTo>
                    <a:pt x="4030" y="7132"/>
                  </a:lnTo>
                  <a:lnTo>
                    <a:pt x="4104" y="7108"/>
                  </a:lnTo>
                  <a:lnTo>
                    <a:pt x="4275" y="7523"/>
                  </a:lnTo>
                  <a:lnTo>
                    <a:pt x="4494" y="7889"/>
                  </a:lnTo>
                  <a:lnTo>
                    <a:pt x="4714" y="8256"/>
                  </a:lnTo>
                  <a:lnTo>
                    <a:pt x="4983" y="8598"/>
                  </a:lnTo>
                  <a:lnTo>
                    <a:pt x="5252" y="8891"/>
                  </a:lnTo>
                  <a:lnTo>
                    <a:pt x="5545" y="9159"/>
                  </a:lnTo>
                  <a:lnTo>
                    <a:pt x="5862" y="9404"/>
                  </a:lnTo>
                  <a:lnTo>
                    <a:pt x="6180" y="9623"/>
                  </a:lnTo>
                  <a:lnTo>
                    <a:pt x="6180" y="10698"/>
                  </a:lnTo>
                  <a:lnTo>
                    <a:pt x="5667" y="10747"/>
                  </a:lnTo>
                  <a:lnTo>
                    <a:pt x="5081" y="10845"/>
                  </a:lnTo>
                  <a:lnTo>
                    <a:pt x="4519" y="10967"/>
                  </a:lnTo>
                  <a:lnTo>
                    <a:pt x="3957" y="11089"/>
                  </a:lnTo>
                  <a:lnTo>
                    <a:pt x="3420" y="11260"/>
                  </a:lnTo>
                  <a:lnTo>
                    <a:pt x="2931" y="11455"/>
                  </a:lnTo>
                  <a:lnTo>
                    <a:pt x="2467" y="11675"/>
                  </a:lnTo>
                  <a:lnTo>
                    <a:pt x="2028" y="11919"/>
                  </a:lnTo>
                  <a:lnTo>
                    <a:pt x="1637" y="12188"/>
                  </a:lnTo>
                  <a:lnTo>
                    <a:pt x="1271" y="12456"/>
                  </a:lnTo>
                  <a:lnTo>
                    <a:pt x="953" y="12774"/>
                  </a:lnTo>
                  <a:lnTo>
                    <a:pt x="684" y="13116"/>
                  </a:lnTo>
                  <a:lnTo>
                    <a:pt x="440" y="13458"/>
                  </a:lnTo>
                  <a:lnTo>
                    <a:pt x="269" y="13849"/>
                  </a:lnTo>
                  <a:lnTo>
                    <a:pt x="123" y="14239"/>
                  </a:lnTo>
                  <a:lnTo>
                    <a:pt x="49" y="14679"/>
                  </a:lnTo>
                  <a:lnTo>
                    <a:pt x="1" y="15119"/>
                  </a:lnTo>
                  <a:lnTo>
                    <a:pt x="49" y="15167"/>
                  </a:lnTo>
                  <a:lnTo>
                    <a:pt x="245" y="15265"/>
                  </a:lnTo>
                  <a:lnTo>
                    <a:pt x="416" y="15338"/>
                  </a:lnTo>
                  <a:lnTo>
                    <a:pt x="636" y="15436"/>
                  </a:lnTo>
                  <a:lnTo>
                    <a:pt x="904" y="15534"/>
                  </a:lnTo>
                  <a:lnTo>
                    <a:pt x="1271" y="15607"/>
                  </a:lnTo>
                  <a:lnTo>
                    <a:pt x="1710" y="15705"/>
                  </a:lnTo>
                  <a:lnTo>
                    <a:pt x="2223" y="15802"/>
                  </a:lnTo>
                  <a:lnTo>
                    <a:pt x="2834" y="15876"/>
                  </a:lnTo>
                  <a:lnTo>
                    <a:pt x="3566" y="15973"/>
                  </a:lnTo>
                  <a:lnTo>
                    <a:pt x="4397" y="16022"/>
                  </a:lnTo>
                  <a:lnTo>
                    <a:pt x="5325" y="16071"/>
                  </a:lnTo>
                  <a:lnTo>
                    <a:pt x="6399" y="16096"/>
                  </a:lnTo>
                  <a:lnTo>
                    <a:pt x="7621" y="16120"/>
                  </a:lnTo>
                  <a:lnTo>
                    <a:pt x="8817" y="16096"/>
                  </a:lnTo>
                  <a:lnTo>
                    <a:pt x="9892" y="16071"/>
                  </a:lnTo>
                  <a:lnTo>
                    <a:pt x="10844" y="16022"/>
                  </a:lnTo>
                  <a:lnTo>
                    <a:pt x="11675" y="15973"/>
                  </a:lnTo>
                  <a:lnTo>
                    <a:pt x="12408" y="15876"/>
                  </a:lnTo>
                  <a:lnTo>
                    <a:pt x="13018" y="15802"/>
                  </a:lnTo>
                  <a:lnTo>
                    <a:pt x="13555" y="15705"/>
                  </a:lnTo>
                  <a:lnTo>
                    <a:pt x="13995" y="15607"/>
                  </a:lnTo>
                  <a:lnTo>
                    <a:pt x="14361" y="15534"/>
                  </a:lnTo>
                  <a:lnTo>
                    <a:pt x="14654" y="15436"/>
                  </a:lnTo>
                  <a:lnTo>
                    <a:pt x="14874" y="15338"/>
                  </a:lnTo>
                  <a:lnTo>
                    <a:pt x="15045" y="15265"/>
                  </a:lnTo>
                  <a:lnTo>
                    <a:pt x="15216" y="15167"/>
                  </a:lnTo>
                  <a:lnTo>
                    <a:pt x="15289" y="15119"/>
                  </a:lnTo>
                  <a:lnTo>
                    <a:pt x="15241" y="14655"/>
                  </a:lnTo>
                  <a:lnTo>
                    <a:pt x="15167" y="14215"/>
                  </a:lnTo>
                  <a:lnTo>
                    <a:pt x="15045" y="13800"/>
                  </a:lnTo>
                  <a:lnTo>
                    <a:pt x="14874" y="13409"/>
                  </a:lnTo>
                  <a:lnTo>
                    <a:pt x="14630" y="13043"/>
                  </a:lnTo>
                  <a:lnTo>
                    <a:pt x="14361" y="12701"/>
                  </a:lnTo>
                  <a:lnTo>
                    <a:pt x="14044" y="12408"/>
                  </a:lnTo>
                  <a:lnTo>
                    <a:pt x="13678" y="12115"/>
                  </a:lnTo>
                  <a:lnTo>
                    <a:pt x="13287" y="11846"/>
                  </a:lnTo>
                  <a:lnTo>
                    <a:pt x="12847" y="11626"/>
                  </a:lnTo>
                  <a:lnTo>
                    <a:pt x="12359" y="11406"/>
                  </a:lnTo>
                  <a:lnTo>
                    <a:pt x="11846" y="11235"/>
                  </a:lnTo>
                  <a:lnTo>
                    <a:pt x="11284" y="11064"/>
                  </a:lnTo>
                  <a:lnTo>
                    <a:pt x="10698" y="10942"/>
                  </a:lnTo>
                  <a:lnTo>
                    <a:pt x="10063" y="10820"/>
                  </a:lnTo>
                  <a:lnTo>
                    <a:pt x="9428" y="10747"/>
                  </a:lnTo>
                  <a:lnTo>
                    <a:pt x="9110" y="10722"/>
                  </a:lnTo>
                  <a:lnTo>
                    <a:pt x="9110" y="9623"/>
                  </a:lnTo>
                  <a:lnTo>
                    <a:pt x="9428" y="9404"/>
                  </a:lnTo>
                  <a:lnTo>
                    <a:pt x="9745" y="9159"/>
                  </a:lnTo>
                  <a:lnTo>
                    <a:pt x="10039" y="8891"/>
                  </a:lnTo>
                  <a:lnTo>
                    <a:pt x="10332" y="8598"/>
                  </a:lnTo>
                  <a:lnTo>
                    <a:pt x="10576" y="8256"/>
                  </a:lnTo>
                  <a:lnTo>
                    <a:pt x="10796" y="7889"/>
                  </a:lnTo>
                  <a:lnTo>
                    <a:pt x="11015" y="7523"/>
                  </a:lnTo>
                  <a:lnTo>
                    <a:pt x="11186" y="7108"/>
                  </a:lnTo>
                  <a:lnTo>
                    <a:pt x="11260" y="7132"/>
                  </a:lnTo>
                  <a:lnTo>
                    <a:pt x="11406" y="7132"/>
                  </a:lnTo>
                  <a:lnTo>
                    <a:pt x="11528" y="7059"/>
                  </a:lnTo>
                  <a:lnTo>
                    <a:pt x="11650" y="6961"/>
                  </a:lnTo>
                  <a:lnTo>
                    <a:pt x="11748" y="6790"/>
                  </a:lnTo>
                  <a:lnTo>
                    <a:pt x="11846" y="6619"/>
                  </a:lnTo>
                  <a:lnTo>
                    <a:pt x="11944" y="6400"/>
                  </a:lnTo>
                  <a:lnTo>
                    <a:pt x="11992" y="6155"/>
                  </a:lnTo>
                  <a:lnTo>
                    <a:pt x="12041" y="5887"/>
                  </a:lnTo>
                  <a:lnTo>
                    <a:pt x="12066" y="5642"/>
                  </a:lnTo>
                  <a:lnTo>
                    <a:pt x="12041" y="5398"/>
                  </a:lnTo>
                  <a:lnTo>
                    <a:pt x="12017" y="5203"/>
                  </a:lnTo>
                  <a:lnTo>
                    <a:pt x="11968" y="5007"/>
                  </a:lnTo>
                  <a:lnTo>
                    <a:pt x="11919" y="4836"/>
                  </a:lnTo>
                  <a:lnTo>
                    <a:pt x="11846" y="4690"/>
                  </a:lnTo>
                  <a:lnTo>
                    <a:pt x="11748" y="4592"/>
                  </a:lnTo>
                  <a:lnTo>
                    <a:pt x="11626" y="4519"/>
                  </a:lnTo>
                  <a:lnTo>
                    <a:pt x="11699" y="4153"/>
                  </a:lnTo>
                  <a:lnTo>
                    <a:pt x="11724" y="3811"/>
                  </a:lnTo>
                  <a:lnTo>
                    <a:pt x="11724" y="3493"/>
                  </a:lnTo>
                  <a:lnTo>
                    <a:pt x="11724" y="3200"/>
                  </a:lnTo>
                  <a:lnTo>
                    <a:pt x="11699" y="2907"/>
                  </a:lnTo>
                  <a:lnTo>
                    <a:pt x="11650" y="2638"/>
                  </a:lnTo>
                  <a:lnTo>
                    <a:pt x="11577" y="2394"/>
                  </a:lnTo>
                  <a:lnTo>
                    <a:pt x="11504" y="2150"/>
                  </a:lnTo>
                  <a:lnTo>
                    <a:pt x="11406" y="1930"/>
                  </a:lnTo>
                  <a:lnTo>
                    <a:pt x="11309" y="1710"/>
                  </a:lnTo>
                  <a:lnTo>
                    <a:pt x="11186" y="1515"/>
                  </a:lnTo>
                  <a:lnTo>
                    <a:pt x="11040" y="1344"/>
                  </a:lnTo>
                  <a:lnTo>
                    <a:pt x="10893" y="1173"/>
                  </a:lnTo>
                  <a:lnTo>
                    <a:pt x="10747" y="1026"/>
                  </a:lnTo>
                  <a:lnTo>
                    <a:pt x="10429" y="758"/>
                  </a:lnTo>
                  <a:lnTo>
                    <a:pt x="10063" y="562"/>
                  </a:lnTo>
                  <a:lnTo>
                    <a:pt x="9697" y="367"/>
                  </a:lnTo>
                  <a:lnTo>
                    <a:pt x="9330" y="245"/>
                  </a:lnTo>
                  <a:lnTo>
                    <a:pt x="8964" y="147"/>
                  </a:lnTo>
                  <a:lnTo>
                    <a:pt x="8598" y="74"/>
                  </a:lnTo>
                  <a:lnTo>
                    <a:pt x="8256" y="25"/>
                  </a:lnTo>
                  <a:lnTo>
                    <a:pt x="7938" y="1"/>
                  </a:lnTo>
                  <a:close/>
                </a:path>
              </a:pathLst>
            </a:custGeom>
            <a:solidFill>
              <a:schemeClr val="bg1"/>
            </a:solidFill>
            <a:ln>
              <a:noFill/>
            </a:ln>
          </p:spPr>
          <p:txBody>
            <a:bodyPr spcFirstLastPara="1" wrap="square" lIns="121900" tIns="121900" rIns="121900" bIns="121900" anchor="ctr" anchorCtr="0">
              <a:noAutofit/>
            </a:bodyPr>
            <a:lstStyle/>
            <a:p>
              <a:endParaRPr sz="2400"/>
            </a:p>
          </p:txBody>
        </p:sp>
        <p:sp>
          <p:nvSpPr>
            <p:cNvPr id="2049" name="Shape 526">
              <a:extLst>
                <a:ext uri="{FF2B5EF4-FFF2-40B4-BE49-F238E27FC236}">
                  <a16:creationId xmlns:a16="http://schemas.microsoft.com/office/drawing/2014/main" id="{EBE977D2-599B-4D55-BC75-D40CE55AFEC9}"/>
                </a:ext>
              </a:extLst>
            </p:cNvPr>
            <p:cNvSpPr/>
            <p:nvPr/>
          </p:nvSpPr>
          <p:spPr>
            <a:xfrm>
              <a:off x="5592614" y="1943953"/>
              <a:ext cx="122060" cy="128686"/>
            </a:xfrm>
            <a:custGeom>
              <a:avLst/>
              <a:gdLst/>
              <a:ahLst/>
              <a:cxnLst/>
              <a:rect l="0" t="0" r="0" b="0"/>
              <a:pathLst>
                <a:path w="15290" h="16120" extrusionOk="0">
                  <a:moveTo>
                    <a:pt x="7645" y="1"/>
                  </a:moveTo>
                  <a:lnTo>
                    <a:pt x="7303" y="25"/>
                  </a:lnTo>
                  <a:lnTo>
                    <a:pt x="7010" y="98"/>
                  </a:lnTo>
                  <a:lnTo>
                    <a:pt x="6766" y="172"/>
                  </a:lnTo>
                  <a:lnTo>
                    <a:pt x="6546" y="294"/>
                  </a:lnTo>
                  <a:lnTo>
                    <a:pt x="6351" y="391"/>
                  </a:lnTo>
                  <a:lnTo>
                    <a:pt x="6204" y="538"/>
                  </a:lnTo>
                  <a:lnTo>
                    <a:pt x="6058" y="660"/>
                  </a:lnTo>
                  <a:lnTo>
                    <a:pt x="5960" y="782"/>
                  </a:lnTo>
                  <a:lnTo>
                    <a:pt x="5569" y="856"/>
                  </a:lnTo>
                  <a:lnTo>
                    <a:pt x="5203" y="978"/>
                  </a:lnTo>
                  <a:lnTo>
                    <a:pt x="4885" y="1149"/>
                  </a:lnTo>
                  <a:lnTo>
                    <a:pt x="4617" y="1320"/>
                  </a:lnTo>
                  <a:lnTo>
                    <a:pt x="4372" y="1539"/>
                  </a:lnTo>
                  <a:lnTo>
                    <a:pt x="4177" y="1759"/>
                  </a:lnTo>
                  <a:lnTo>
                    <a:pt x="4030" y="2028"/>
                  </a:lnTo>
                  <a:lnTo>
                    <a:pt x="3908" y="2296"/>
                  </a:lnTo>
                  <a:lnTo>
                    <a:pt x="3811" y="2565"/>
                  </a:lnTo>
                  <a:lnTo>
                    <a:pt x="3737" y="2834"/>
                  </a:lnTo>
                  <a:lnTo>
                    <a:pt x="3689" y="3127"/>
                  </a:lnTo>
                  <a:lnTo>
                    <a:pt x="3640" y="3420"/>
                  </a:lnTo>
                  <a:lnTo>
                    <a:pt x="3640" y="3713"/>
                  </a:lnTo>
                  <a:lnTo>
                    <a:pt x="3640" y="3982"/>
                  </a:lnTo>
                  <a:lnTo>
                    <a:pt x="3689" y="4495"/>
                  </a:lnTo>
                  <a:lnTo>
                    <a:pt x="3689" y="4519"/>
                  </a:lnTo>
                  <a:lnTo>
                    <a:pt x="3566" y="4568"/>
                  </a:lnTo>
                  <a:lnTo>
                    <a:pt x="3469" y="4666"/>
                  </a:lnTo>
                  <a:lnTo>
                    <a:pt x="3395" y="4812"/>
                  </a:lnTo>
                  <a:lnTo>
                    <a:pt x="3322" y="4983"/>
                  </a:lnTo>
                  <a:lnTo>
                    <a:pt x="3273" y="5178"/>
                  </a:lnTo>
                  <a:lnTo>
                    <a:pt x="3249" y="5398"/>
                  </a:lnTo>
                  <a:lnTo>
                    <a:pt x="3224" y="5642"/>
                  </a:lnTo>
                  <a:lnTo>
                    <a:pt x="3249" y="5887"/>
                  </a:lnTo>
                  <a:lnTo>
                    <a:pt x="3298" y="6155"/>
                  </a:lnTo>
                  <a:lnTo>
                    <a:pt x="3347" y="6400"/>
                  </a:lnTo>
                  <a:lnTo>
                    <a:pt x="3444" y="6619"/>
                  </a:lnTo>
                  <a:lnTo>
                    <a:pt x="3542" y="6790"/>
                  </a:lnTo>
                  <a:lnTo>
                    <a:pt x="3640" y="6961"/>
                  </a:lnTo>
                  <a:lnTo>
                    <a:pt x="3762" y="7059"/>
                  </a:lnTo>
                  <a:lnTo>
                    <a:pt x="3884" y="7132"/>
                  </a:lnTo>
                  <a:lnTo>
                    <a:pt x="4030" y="7132"/>
                  </a:lnTo>
                  <a:lnTo>
                    <a:pt x="4104" y="7108"/>
                  </a:lnTo>
                  <a:lnTo>
                    <a:pt x="4275" y="7523"/>
                  </a:lnTo>
                  <a:lnTo>
                    <a:pt x="4494" y="7889"/>
                  </a:lnTo>
                  <a:lnTo>
                    <a:pt x="4714" y="8256"/>
                  </a:lnTo>
                  <a:lnTo>
                    <a:pt x="4983" y="8598"/>
                  </a:lnTo>
                  <a:lnTo>
                    <a:pt x="5252" y="8891"/>
                  </a:lnTo>
                  <a:lnTo>
                    <a:pt x="5545" y="9159"/>
                  </a:lnTo>
                  <a:lnTo>
                    <a:pt x="5862" y="9404"/>
                  </a:lnTo>
                  <a:lnTo>
                    <a:pt x="6180" y="9623"/>
                  </a:lnTo>
                  <a:lnTo>
                    <a:pt x="6180" y="10698"/>
                  </a:lnTo>
                  <a:lnTo>
                    <a:pt x="5667" y="10747"/>
                  </a:lnTo>
                  <a:lnTo>
                    <a:pt x="5081" y="10845"/>
                  </a:lnTo>
                  <a:lnTo>
                    <a:pt x="4519" y="10967"/>
                  </a:lnTo>
                  <a:lnTo>
                    <a:pt x="3957" y="11089"/>
                  </a:lnTo>
                  <a:lnTo>
                    <a:pt x="3420" y="11260"/>
                  </a:lnTo>
                  <a:lnTo>
                    <a:pt x="2931" y="11455"/>
                  </a:lnTo>
                  <a:lnTo>
                    <a:pt x="2467" y="11675"/>
                  </a:lnTo>
                  <a:lnTo>
                    <a:pt x="2028" y="11919"/>
                  </a:lnTo>
                  <a:lnTo>
                    <a:pt x="1637" y="12188"/>
                  </a:lnTo>
                  <a:lnTo>
                    <a:pt x="1271" y="12456"/>
                  </a:lnTo>
                  <a:lnTo>
                    <a:pt x="953" y="12774"/>
                  </a:lnTo>
                  <a:lnTo>
                    <a:pt x="684" y="13116"/>
                  </a:lnTo>
                  <a:lnTo>
                    <a:pt x="440" y="13458"/>
                  </a:lnTo>
                  <a:lnTo>
                    <a:pt x="269" y="13849"/>
                  </a:lnTo>
                  <a:lnTo>
                    <a:pt x="123" y="14239"/>
                  </a:lnTo>
                  <a:lnTo>
                    <a:pt x="49" y="14679"/>
                  </a:lnTo>
                  <a:lnTo>
                    <a:pt x="1" y="15119"/>
                  </a:lnTo>
                  <a:lnTo>
                    <a:pt x="49" y="15167"/>
                  </a:lnTo>
                  <a:lnTo>
                    <a:pt x="245" y="15265"/>
                  </a:lnTo>
                  <a:lnTo>
                    <a:pt x="416" y="15338"/>
                  </a:lnTo>
                  <a:lnTo>
                    <a:pt x="636" y="15436"/>
                  </a:lnTo>
                  <a:lnTo>
                    <a:pt x="904" y="15534"/>
                  </a:lnTo>
                  <a:lnTo>
                    <a:pt x="1271" y="15607"/>
                  </a:lnTo>
                  <a:lnTo>
                    <a:pt x="1710" y="15705"/>
                  </a:lnTo>
                  <a:lnTo>
                    <a:pt x="2223" y="15802"/>
                  </a:lnTo>
                  <a:lnTo>
                    <a:pt x="2834" y="15876"/>
                  </a:lnTo>
                  <a:lnTo>
                    <a:pt x="3566" y="15973"/>
                  </a:lnTo>
                  <a:lnTo>
                    <a:pt x="4397" y="16022"/>
                  </a:lnTo>
                  <a:lnTo>
                    <a:pt x="5325" y="16071"/>
                  </a:lnTo>
                  <a:lnTo>
                    <a:pt x="6399" y="16096"/>
                  </a:lnTo>
                  <a:lnTo>
                    <a:pt x="7621" y="16120"/>
                  </a:lnTo>
                  <a:lnTo>
                    <a:pt x="8817" y="16096"/>
                  </a:lnTo>
                  <a:lnTo>
                    <a:pt x="9892" y="16071"/>
                  </a:lnTo>
                  <a:lnTo>
                    <a:pt x="10844" y="16022"/>
                  </a:lnTo>
                  <a:lnTo>
                    <a:pt x="11675" y="15973"/>
                  </a:lnTo>
                  <a:lnTo>
                    <a:pt x="12408" y="15876"/>
                  </a:lnTo>
                  <a:lnTo>
                    <a:pt x="13018" y="15802"/>
                  </a:lnTo>
                  <a:lnTo>
                    <a:pt x="13555" y="15705"/>
                  </a:lnTo>
                  <a:lnTo>
                    <a:pt x="13995" y="15607"/>
                  </a:lnTo>
                  <a:lnTo>
                    <a:pt x="14361" y="15534"/>
                  </a:lnTo>
                  <a:lnTo>
                    <a:pt x="14654" y="15436"/>
                  </a:lnTo>
                  <a:lnTo>
                    <a:pt x="14874" y="15338"/>
                  </a:lnTo>
                  <a:lnTo>
                    <a:pt x="15045" y="15265"/>
                  </a:lnTo>
                  <a:lnTo>
                    <a:pt x="15216" y="15167"/>
                  </a:lnTo>
                  <a:lnTo>
                    <a:pt x="15289" y="15119"/>
                  </a:lnTo>
                  <a:lnTo>
                    <a:pt x="15241" y="14655"/>
                  </a:lnTo>
                  <a:lnTo>
                    <a:pt x="15167" y="14215"/>
                  </a:lnTo>
                  <a:lnTo>
                    <a:pt x="15045" y="13800"/>
                  </a:lnTo>
                  <a:lnTo>
                    <a:pt x="14874" y="13409"/>
                  </a:lnTo>
                  <a:lnTo>
                    <a:pt x="14630" y="13043"/>
                  </a:lnTo>
                  <a:lnTo>
                    <a:pt x="14361" y="12701"/>
                  </a:lnTo>
                  <a:lnTo>
                    <a:pt x="14044" y="12408"/>
                  </a:lnTo>
                  <a:lnTo>
                    <a:pt x="13678" y="12115"/>
                  </a:lnTo>
                  <a:lnTo>
                    <a:pt x="13287" y="11846"/>
                  </a:lnTo>
                  <a:lnTo>
                    <a:pt x="12847" y="11626"/>
                  </a:lnTo>
                  <a:lnTo>
                    <a:pt x="12359" y="11406"/>
                  </a:lnTo>
                  <a:lnTo>
                    <a:pt x="11846" y="11235"/>
                  </a:lnTo>
                  <a:lnTo>
                    <a:pt x="11284" y="11064"/>
                  </a:lnTo>
                  <a:lnTo>
                    <a:pt x="10698" y="10942"/>
                  </a:lnTo>
                  <a:lnTo>
                    <a:pt x="10063" y="10820"/>
                  </a:lnTo>
                  <a:lnTo>
                    <a:pt x="9428" y="10747"/>
                  </a:lnTo>
                  <a:lnTo>
                    <a:pt x="9110" y="10722"/>
                  </a:lnTo>
                  <a:lnTo>
                    <a:pt x="9110" y="9623"/>
                  </a:lnTo>
                  <a:lnTo>
                    <a:pt x="9428" y="9404"/>
                  </a:lnTo>
                  <a:lnTo>
                    <a:pt x="9745" y="9159"/>
                  </a:lnTo>
                  <a:lnTo>
                    <a:pt x="10039" y="8891"/>
                  </a:lnTo>
                  <a:lnTo>
                    <a:pt x="10332" y="8598"/>
                  </a:lnTo>
                  <a:lnTo>
                    <a:pt x="10576" y="8256"/>
                  </a:lnTo>
                  <a:lnTo>
                    <a:pt x="10796" y="7889"/>
                  </a:lnTo>
                  <a:lnTo>
                    <a:pt x="11015" y="7523"/>
                  </a:lnTo>
                  <a:lnTo>
                    <a:pt x="11186" y="7108"/>
                  </a:lnTo>
                  <a:lnTo>
                    <a:pt x="11260" y="7132"/>
                  </a:lnTo>
                  <a:lnTo>
                    <a:pt x="11406" y="7132"/>
                  </a:lnTo>
                  <a:lnTo>
                    <a:pt x="11528" y="7059"/>
                  </a:lnTo>
                  <a:lnTo>
                    <a:pt x="11650" y="6961"/>
                  </a:lnTo>
                  <a:lnTo>
                    <a:pt x="11748" y="6790"/>
                  </a:lnTo>
                  <a:lnTo>
                    <a:pt x="11846" y="6619"/>
                  </a:lnTo>
                  <a:lnTo>
                    <a:pt x="11944" y="6400"/>
                  </a:lnTo>
                  <a:lnTo>
                    <a:pt x="11992" y="6155"/>
                  </a:lnTo>
                  <a:lnTo>
                    <a:pt x="12041" y="5887"/>
                  </a:lnTo>
                  <a:lnTo>
                    <a:pt x="12066" y="5642"/>
                  </a:lnTo>
                  <a:lnTo>
                    <a:pt x="12041" y="5398"/>
                  </a:lnTo>
                  <a:lnTo>
                    <a:pt x="12017" y="5203"/>
                  </a:lnTo>
                  <a:lnTo>
                    <a:pt x="11968" y="5007"/>
                  </a:lnTo>
                  <a:lnTo>
                    <a:pt x="11919" y="4836"/>
                  </a:lnTo>
                  <a:lnTo>
                    <a:pt x="11846" y="4690"/>
                  </a:lnTo>
                  <a:lnTo>
                    <a:pt x="11748" y="4592"/>
                  </a:lnTo>
                  <a:lnTo>
                    <a:pt x="11626" y="4519"/>
                  </a:lnTo>
                  <a:lnTo>
                    <a:pt x="11699" y="4153"/>
                  </a:lnTo>
                  <a:lnTo>
                    <a:pt x="11724" y="3811"/>
                  </a:lnTo>
                  <a:lnTo>
                    <a:pt x="11724" y="3493"/>
                  </a:lnTo>
                  <a:lnTo>
                    <a:pt x="11724" y="3200"/>
                  </a:lnTo>
                  <a:lnTo>
                    <a:pt x="11699" y="2907"/>
                  </a:lnTo>
                  <a:lnTo>
                    <a:pt x="11650" y="2638"/>
                  </a:lnTo>
                  <a:lnTo>
                    <a:pt x="11577" y="2394"/>
                  </a:lnTo>
                  <a:lnTo>
                    <a:pt x="11504" y="2150"/>
                  </a:lnTo>
                  <a:lnTo>
                    <a:pt x="11406" y="1930"/>
                  </a:lnTo>
                  <a:lnTo>
                    <a:pt x="11309" y="1710"/>
                  </a:lnTo>
                  <a:lnTo>
                    <a:pt x="11186" y="1515"/>
                  </a:lnTo>
                  <a:lnTo>
                    <a:pt x="11040" y="1344"/>
                  </a:lnTo>
                  <a:lnTo>
                    <a:pt x="10893" y="1173"/>
                  </a:lnTo>
                  <a:lnTo>
                    <a:pt x="10747" y="1026"/>
                  </a:lnTo>
                  <a:lnTo>
                    <a:pt x="10429" y="758"/>
                  </a:lnTo>
                  <a:lnTo>
                    <a:pt x="10063" y="562"/>
                  </a:lnTo>
                  <a:lnTo>
                    <a:pt x="9697" y="367"/>
                  </a:lnTo>
                  <a:lnTo>
                    <a:pt x="9330" y="245"/>
                  </a:lnTo>
                  <a:lnTo>
                    <a:pt x="8964" y="147"/>
                  </a:lnTo>
                  <a:lnTo>
                    <a:pt x="8598" y="74"/>
                  </a:lnTo>
                  <a:lnTo>
                    <a:pt x="8256" y="25"/>
                  </a:lnTo>
                  <a:lnTo>
                    <a:pt x="7938" y="1"/>
                  </a:lnTo>
                  <a:close/>
                </a:path>
              </a:pathLst>
            </a:custGeom>
            <a:solidFill>
              <a:schemeClr val="bg1"/>
            </a:solidFill>
            <a:ln>
              <a:noFill/>
            </a:ln>
          </p:spPr>
          <p:txBody>
            <a:bodyPr spcFirstLastPara="1" wrap="square" lIns="121900" tIns="121900" rIns="121900" bIns="121900" anchor="ctr" anchorCtr="0">
              <a:noAutofit/>
            </a:bodyPr>
            <a:lstStyle/>
            <a:p>
              <a:endParaRPr sz="2400"/>
            </a:p>
          </p:txBody>
        </p:sp>
      </p:grpSp>
    </p:spTree>
    <p:extLst>
      <p:ext uri="{BB962C8B-B14F-4D97-AF65-F5344CB8AC3E}">
        <p14:creationId xmlns:p14="http://schemas.microsoft.com/office/powerpoint/2010/main" val="4474159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79E8B6-4FD0-4817-96B1-847ACD3B2F07}"/>
              </a:ext>
            </a:extLst>
          </p:cNvPr>
          <p:cNvSpPr>
            <a:spLocks noGrp="1"/>
          </p:cNvSpPr>
          <p:nvPr>
            <p:ph sz="half" idx="1"/>
          </p:nvPr>
        </p:nvSpPr>
        <p:spPr>
          <a:xfrm>
            <a:off x="583012" y="2221653"/>
            <a:ext cx="5152103" cy="3579072"/>
          </a:xfrm>
        </p:spPr>
        <p:txBody>
          <a:bodyPr vert="horz" lIns="91440" tIns="45720" rIns="91440" bIns="45720" rtlCol="0" anchor="t">
            <a:normAutofit/>
          </a:bodyPr>
          <a:lstStyle/>
          <a:p>
            <a:pPr>
              <a:lnSpc>
                <a:spcPct val="120000"/>
              </a:lnSpc>
            </a:pPr>
            <a:r>
              <a:rPr lang="en-US" sz="2400">
                <a:latin typeface="Lato"/>
              </a:rPr>
              <a:t>Trigger Words - will be highlighted in the work description column</a:t>
            </a:r>
          </a:p>
          <a:p>
            <a:pPr>
              <a:lnSpc>
                <a:spcPct val="120000"/>
              </a:lnSpc>
            </a:pPr>
            <a:r>
              <a:rPr lang="en-US" sz="2400">
                <a:latin typeface="Lato"/>
              </a:rPr>
              <a:t>New Violations Report column </a:t>
            </a:r>
            <a:r>
              <a:rPr lang="en-US" sz="2400" b="1">
                <a:latin typeface="Lato"/>
              </a:rPr>
              <a:t>Reason</a:t>
            </a:r>
            <a:r>
              <a:rPr lang="en-US" sz="2400">
                <a:latin typeface="Lato"/>
              </a:rPr>
              <a:t> – displays the cause of the Violation (</a:t>
            </a:r>
            <a:r>
              <a:rPr lang="en-US" sz="2400" b="1">
                <a:latin typeface="Lato"/>
              </a:rPr>
              <a:t>When</a:t>
            </a:r>
            <a:r>
              <a:rPr lang="en-US" sz="2400">
                <a:latin typeface="Lato"/>
              </a:rPr>
              <a:t> defined for the rule)</a:t>
            </a:r>
          </a:p>
        </p:txBody>
      </p:sp>
      <p:sp>
        <p:nvSpPr>
          <p:cNvPr id="5" name="TextBox 4">
            <a:extLst>
              <a:ext uri="{FF2B5EF4-FFF2-40B4-BE49-F238E27FC236}">
                <a16:creationId xmlns:a16="http://schemas.microsoft.com/office/drawing/2014/main" id="{1806C8AE-988C-4D1B-B1F9-5AE506FA23E6}"/>
              </a:ext>
            </a:extLst>
          </p:cNvPr>
          <p:cNvSpPr txBox="1"/>
          <p:nvPr/>
        </p:nvSpPr>
        <p:spPr>
          <a:xfrm>
            <a:off x="945090" y="1467359"/>
            <a:ext cx="10460195" cy="523220"/>
          </a:xfrm>
          <a:prstGeom prst="rect">
            <a:avLst/>
          </a:prstGeom>
          <a:noFill/>
        </p:spPr>
        <p:txBody>
          <a:bodyPr wrap="square" rtlCol="0">
            <a:spAutoFit/>
          </a:bodyPr>
          <a:lstStyle/>
          <a:p>
            <a:pPr algn="ctr"/>
            <a:r>
              <a:rPr lang="en-US" sz="2800" b="1" i="1">
                <a:solidFill>
                  <a:schemeClr val="tx2"/>
                </a:solidFill>
                <a:latin typeface="+mj-lt"/>
              </a:rPr>
              <a:t>Immediately identify the violation reason so they can be easily corrected</a:t>
            </a:r>
            <a:endParaRPr lang="en-US" sz="2800" b="1" i="1">
              <a:solidFill>
                <a:schemeClr val="accent1"/>
              </a:solidFill>
              <a:latin typeface="+mj-lt"/>
            </a:endParaRPr>
          </a:p>
        </p:txBody>
      </p:sp>
      <p:sp>
        <p:nvSpPr>
          <p:cNvPr id="10" name="Title 9">
            <a:extLst>
              <a:ext uri="{FF2B5EF4-FFF2-40B4-BE49-F238E27FC236}">
                <a16:creationId xmlns:a16="http://schemas.microsoft.com/office/drawing/2014/main" id="{201633E7-201E-DA45-872B-3652154183F3}"/>
              </a:ext>
            </a:extLst>
          </p:cNvPr>
          <p:cNvSpPr>
            <a:spLocks noGrp="1"/>
          </p:cNvSpPr>
          <p:nvPr>
            <p:ph type="title"/>
          </p:nvPr>
        </p:nvSpPr>
        <p:spPr>
          <a:xfrm>
            <a:off x="580874" y="376331"/>
            <a:ext cx="11389916" cy="1347974"/>
          </a:xfrm>
        </p:spPr>
        <p:txBody>
          <a:bodyPr>
            <a:normAutofit/>
          </a:bodyPr>
          <a:lstStyle/>
          <a:p>
            <a:r>
              <a:rPr lang="en-US" sz="4000"/>
              <a:t>Highlight Trigger Word &amp; Reason </a:t>
            </a:r>
          </a:p>
        </p:txBody>
      </p:sp>
      <p:pic>
        <p:nvPicPr>
          <p:cNvPr id="8" name="Picture 7">
            <a:extLst>
              <a:ext uri="{FF2B5EF4-FFF2-40B4-BE49-F238E27FC236}">
                <a16:creationId xmlns:a16="http://schemas.microsoft.com/office/drawing/2014/main" id="{A595AAED-4F3B-4390-A5E0-12A7FF67C455}"/>
              </a:ext>
            </a:extLst>
          </p:cNvPr>
          <p:cNvPicPr>
            <a:picLocks noChangeAspect="1"/>
          </p:cNvPicPr>
          <p:nvPr/>
        </p:nvPicPr>
        <p:blipFill>
          <a:blip r:embed="rId3"/>
          <a:stretch>
            <a:fillRect/>
          </a:stretch>
        </p:blipFill>
        <p:spPr>
          <a:xfrm>
            <a:off x="6456886" y="1935111"/>
            <a:ext cx="4402318" cy="3078614"/>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3D0233F4-98D9-43CD-BCE8-079B07F75087}"/>
              </a:ext>
            </a:extLst>
          </p:cNvPr>
          <p:cNvPicPr>
            <a:picLocks noChangeAspect="1"/>
          </p:cNvPicPr>
          <p:nvPr/>
        </p:nvPicPr>
        <p:blipFill>
          <a:blip r:embed="rId4"/>
          <a:stretch>
            <a:fillRect/>
          </a:stretch>
        </p:blipFill>
        <p:spPr>
          <a:xfrm>
            <a:off x="5550545" y="4620972"/>
            <a:ext cx="6325148" cy="112785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71623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47B2AE6-817F-6F4A-8F87-44A3DE233F6A}"/>
              </a:ext>
            </a:extLst>
          </p:cNvPr>
          <p:cNvSpPr>
            <a:spLocks noGrp="1"/>
          </p:cNvSpPr>
          <p:nvPr>
            <p:ph type="title"/>
          </p:nvPr>
        </p:nvSpPr>
        <p:spPr>
          <a:xfrm>
            <a:off x="383059" y="166345"/>
            <a:ext cx="11380573" cy="1325563"/>
          </a:xfrm>
        </p:spPr>
        <p:txBody>
          <a:bodyPr/>
          <a:lstStyle/>
          <a:p>
            <a:r>
              <a:rPr lang="en-US" b="1" dirty="0"/>
              <a:t>Introduction</a:t>
            </a:r>
          </a:p>
        </p:txBody>
      </p:sp>
      <p:sp>
        <p:nvSpPr>
          <p:cNvPr id="4" name="Content Placeholder 3">
            <a:extLst>
              <a:ext uri="{FF2B5EF4-FFF2-40B4-BE49-F238E27FC236}">
                <a16:creationId xmlns:a16="http://schemas.microsoft.com/office/drawing/2014/main" id="{784B149F-9B11-4AB3-902C-B09A573C47B6}"/>
              </a:ext>
            </a:extLst>
          </p:cNvPr>
          <p:cNvSpPr>
            <a:spLocks noGrp="1"/>
          </p:cNvSpPr>
          <p:nvPr>
            <p:ph sz="half" idx="4294967295"/>
          </p:nvPr>
        </p:nvSpPr>
        <p:spPr>
          <a:xfrm>
            <a:off x="7010400" y="2220913"/>
            <a:ext cx="5181600" cy="3579812"/>
          </a:xfrm>
        </p:spPr>
        <p:txBody>
          <a:bodyPr>
            <a:normAutofit/>
          </a:bodyPr>
          <a:lstStyle/>
          <a:p>
            <a:endParaRPr lang="en-US" dirty="0"/>
          </a:p>
          <a:p>
            <a:endParaRPr lang="en-US" dirty="0"/>
          </a:p>
          <a:p>
            <a:endParaRPr lang="en-US" dirty="0"/>
          </a:p>
          <a:p>
            <a:endParaRPr lang="en-US" dirty="0"/>
          </a:p>
          <a:p>
            <a:endParaRPr lang="en-US" dirty="0"/>
          </a:p>
          <a:p>
            <a:endParaRPr lang="en-US" dirty="0"/>
          </a:p>
        </p:txBody>
      </p:sp>
      <p:sp>
        <p:nvSpPr>
          <p:cNvPr id="5" name="TextBox 4">
            <a:extLst>
              <a:ext uri="{FF2B5EF4-FFF2-40B4-BE49-F238E27FC236}">
                <a16:creationId xmlns:a16="http://schemas.microsoft.com/office/drawing/2014/main" id="{1806C8AE-988C-4D1B-B1F9-5AE506FA23E6}"/>
              </a:ext>
            </a:extLst>
          </p:cNvPr>
          <p:cNvSpPr txBox="1"/>
          <p:nvPr/>
        </p:nvSpPr>
        <p:spPr>
          <a:xfrm>
            <a:off x="782803" y="1333190"/>
            <a:ext cx="10075818" cy="523220"/>
          </a:xfrm>
          <a:prstGeom prst="rect">
            <a:avLst/>
          </a:prstGeom>
          <a:noFill/>
        </p:spPr>
        <p:txBody>
          <a:bodyPr wrap="square" rtlCol="0">
            <a:spAutoFit/>
          </a:bodyPr>
          <a:lstStyle/>
          <a:p>
            <a:pPr algn="ctr"/>
            <a:r>
              <a:rPr lang="en-US" sz="2800" b="1" i="1" dirty="0">
                <a:solidFill>
                  <a:schemeClr val="tx2"/>
                </a:solidFill>
                <a:latin typeface="+mj-lt"/>
              </a:rPr>
              <a:t>Presentation by: Tara Quinn, Manager of Account Management</a:t>
            </a:r>
            <a:endParaRPr lang="en-US" sz="2800" b="1" i="1" dirty="0">
              <a:solidFill>
                <a:schemeClr val="accent1"/>
              </a:solidFill>
              <a:latin typeface="+mj-lt"/>
            </a:endParaRPr>
          </a:p>
        </p:txBody>
      </p:sp>
      <p:pic>
        <p:nvPicPr>
          <p:cNvPr id="8" name="Picture 2">
            <a:extLst>
              <a:ext uri="{FF2B5EF4-FFF2-40B4-BE49-F238E27FC236}">
                <a16:creationId xmlns:a16="http://schemas.microsoft.com/office/drawing/2014/main" id="{6F08190A-B350-2142-824E-DC4C2BE7F8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5995" y="2353469"/>
            <a:ext cx="3314700" cy="3314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0431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2ADA4-FFE7-412D-8FDB-20DC21EC16F3}"/>
              </a:ext>
            </a:extLst>
          </p:cNvPr>
          <p:cNvSpPr>
            <a:spLocks noGrp="1"/>
          </p:cNvSpPr>
          <p:nvPr>
            <p:ph type="title"/>
          </p:nvPr>
        </p:nvSpPr>
        <p:spPr/>
        <p:txBody>
          <a:bodyPr/>
          <a:lstStyle/>
          <a:p>
            <a:r>
              <a:rPr lang="en-US"/>
              <a:t>Extended Summaries</a:t>
            </a:r>
          </a:p>
        </p:txBody>
      </p:sp>
      <p:sp>
        <p:nvSpPr>
          <p:cNvPr id="5" name="TextBox 4">
            <a:extLst>
              <a:ext uri="{FF2B5EF4-FFF2-40B4-BE49-F238E27FC236}">
                <a16:creationId xmlns:a16="http://schemas.microsoft.com/office/drawing/2014/main" id="{1806C8AE-988C-4D1B-B1F9-5AE506FA23E6}"/>
              </a:ext>
            </a:extLst>
          </p:cNvPr>
          <p:cNvSpPr txBox="1"/>
          <p:nvPr/>
        </p:nvSpPr>
        <p:spPr>
          <a:xfrm>
            <a:off x="945091" y="1467359"/>
            <a:ext cx="10075818" cy="523220"/>
          </a:xfrm>
          <a:prstGeom prst="rect">
            <a:avLst/>
          </a:prstGeom>
          <a:noFill/>
        </p:spPr>
        <p:txBody>
          <a:bodyPr wrap="square" lIns="91440" tIns="45720" rIns="91440" bIns="45720" rtlCol="0" anchor="t">
            <a:spAutoFit/>
          </a:bodyPr>
          <a:lstStyle/>
          <a:p>
            <a:pPr algn="ctr"/>
            <a:r>
              <a:rPr lang="en-US" sz="2800" b="1" i="1">
                <a:solidFill>
                  <a:schemeClr val="tx2"/>
                </a:solidFill>
                <a:latin typeface="+mj-lt"/>
              </a:rPr>
              <a:t>Bring other departments into compliance</a:t>
            </a:r>
            <a:endParaRPr lang="en-US">
              <a:solidFill>
                <a:schemeClr val="tx2"/>
              </a:solidFill>
            </a:endParaRPr>
          </a:p>
        </p:txBody>
      </p:sp>
      <p:sp>
        <p:nvSpPr>
          <p:cNvPr id="12" name="Content Placeholder 11">
            <a:extLst>
              <a:ext uri="{FF2B5EF4-FFF2-40B4-BE49-F238E27FC236}">
                <a16:creationId xmlns:a16="http://schemas.microsoft.com/office/drawing/2014/main" id="{3955099A-014E-439E-801C-9DED219E5CA8}"/>
              </a:ext>
            </a:extLst>
          </p:cNvPr>
          <p:cNvSpPr>
            <a:spLocks noGrp="1"/>
          </p:cNvSpPr>
          <p:nvPr>
            <p:ph sz="half" idx="1"/>
          </p:nvPr>
        </p:nvSpPr>
        <p:spPr>
          <a:xfrm>
            <a:off x="573605" y="2277180"/>
            <a:ext cx="4701823" cy="3692878"/>
          </a:xfrm>
        </p:spPr>
        <p:txBody>
          <a:bodyPr vert="horz" lIns="91440" tIns="45720" rIns="91440" bIns="45720" rtlCol="0" anchor="t">
            <a:normAutofit/>
          </a:bodyPr>
          <a:lstStyle/>
          <a:p>
            <a:pPr marL="0" indent="0">
              <a:lnSpc>
                <a:spcPct val="100000"/>
              </a:lnSpc>
              <a:buNone/>
            </a:pPr>
            <a:r>
              <a:rPr lang="en-US" sz="2000">
                <a:latin typeface="Lato"/>
              </a:rPr>
              <a:t>Extended ease of compliance to other departments:</a:t>
            </a:r>
            <a:endParaRPr lang="en-US"/>
          </a:p>
          <a:p>
            <a:pPr>
              <a:lnSpc>
                <a:spcPct val="100000"/>
              </a:lnSpc>
            </a:pPr>
            <a:r>
              <a:rPr lang="en-US" sz="2000">
                <a:latin typeface="Lato"/>
              </a:rPr>
              <a:t>Create summaries for other departments, increasing visibility and awareness</a:t>
            </a:r>
          </a:p>
          <a:p>
            <a:pPr>
              <a:lnSpc>
                <a:spcPct val="100000"/>
              </a:lnSpc>
            </a:pPr>
            <a:r>
              <a:rPr lang="en-US" sz="2000">
                <a:latin typeface="Lato"/>
              </a:rPr>
              <a:t>Send acknowledgement to new department members when department is linked to a guideline</a:t>
            </a:r>
          </a:p>
        </p:txBody>
      </p:sp>
      <p:pic>
        <p:nvPicPr>
          <p:cNvPr id="4" name="Picture 3">
            <a:extLst>
              <a:ext uri="{FF2B5EF4-FFF2-40B4-BE49-F238E27FC236}">
                <a16:creationId xmlns:a16="http://schemas.microsoft.com/office/drawing/2014/main" id="{E5813730-A3ED-4939-BC1C-446D5753AE30}"/>
              </a:ext>
            </a:extLst>
          </p:cNvPr>
          <p:cNvPicPr>
            <a:picLocks noChangeAspect="1"/>
          </p:cNvPicPr>
          <p:nvPr/>
        </p:nvPicPr>
        <p:blipFill>
          <a:blip r:embed="rId3"/>
          <a:stretch>
            <a:fillRect/>
          </a:stretch>
        </p:blipFill>
        <p:spPr>
          <a:xfrm>
            <a:off x="5511861" y="1990579"/>
            <a:ext cx="6200786" cy="3254419"/>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FD7DB8E6-3FD1-4121-9FCC-00A7FB5C8B36}"/>
              </a:ext>
            </a:extLst>
          </p:cNvPr>
          <p:cNvPicPr>
            <a:picLocks noChangeAspect="1"/>
          </p:cNvPicPr>
          <p:nvPr/>
        </p:nvPicPr>
        <p:blipFill>
          <a:blip r:embed="rId4"/>
          <a:stretch>
            <a:fillRect/>
          </a:stretch>
        </p:blipFill>
        <p:spPr>
          <a:xfrm>
            <a:off x="7351776" y="2981157"/>
            <a:ext cx="3911708" cy="179004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313196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E6C0E34D-CE3B-2749-8BFF-FF8D9F893CCA}"/>
              </a:ext>
            </a:extLst>
          </p:cNvPr>
          <p:cNvSpPr>
            <a:spLocks noGrp="1"/>
          </p:cNvSpPr>
          <p:nvPr>
            <p:ph type="title"/>
          </p:nvPr>
        </p:nvSpPr>
        <p:spPr/>
        <p:txBody>
          <a:bodyPr>
            <a:noAutofit/>
          </a:bodyPr>
          <a:lstStyle/>
          <a:p>
            <a:r>
              <a:rPr lang="en-US" sz="4000" b="1" spc="300">
                <a:solidFill>
                  <a:schemeClr val="accent2">
                    <a:lumMod val="40000"/>
                    <a:lumOff val="60000"/>
                  </a:schemeClr>
                </a:solidFill>
                <a:latin typeface="+mn-lt"/>
              </a:rPr>
              <a:t>WHAT’S NEW</a:t>
            </a:r>
            <a:endParaRPr lang="en-US" sz="4000" b="1" spc="300">
              <a:solidFill>
                <a:schemeClr val="accent2">
                  <a:lumMod val="40000"/>
                  <a:lumOff val="60000"/>
                </a:schemeClr>
              </a:solidFill>
              <a:effectLst/>
              <a:latin typeface="+mn-lt"/>
            </a:endParaRPr>
          </a:p>
        </p:txBody>
      </p:sp>
      <p:sp>
        <p:nvSpPr>
          <p:cNvPr id="7" name="Subtitle 5">
            <a:extLst>
              <a:ext uri="{FF2B5EF4-FFF2-40B4-BE49-F238E27FC236}">
                <a16:creationId xmlns:a16="http://schemas.microsoft.com/office/drawing/2014/main" id="{EDDE77E0-302F-4442-B805-8DE2A6D78212}"/>
              </a:ext>
            </a:extLst>
          </p:cNvPr>
          <p:cNvSpPr>
            <a:spLocks noGrp="1"/>
          </p:cNvSpPr>
          <p:nvPr>
            <p:ph type="body" idx="1"/>
          </p:nvPr>
        </p:nvSpPr>
        <p:spPr>
          <a:xfrm>
            <a:off x="584796" y="4008279"/>
            <a:ext cx="10972800" cy="1500187"/>
          </a:xfrm>
        </p:spPr>
        <p:txBody>
          <a:bodyPr>
            <a:noAutofit/>
          </a:bodyPr>
          <a:lstStyle/>
          <a:p>
            <a:pPr marL="0" indent="0">
              <a:buNone/>
            </a:pPr>
            <a:r>
              <a:rPr lang="en-US" sz="8800">
                <a:solidFill>
                  <a:schemeClr val="bg1"/>
                </a:solidFill>
                <a:latin typeface="+mj-lt"/>
              </a:rPr>
              <a:t>Thrive</a:t>
            </a:r>
            <a:endParaRPr lang="en-US" sz="8800" baseline="30000">
              <a:solidFill>
                <a:schemeClr val="bg1"/>
              </a:solidFill>
              <a:effectLst/>
              <a:latin typeface="+mj-lt"/>
            </a:endParaRPr>
          </a:p>
        </p:txBody>
      </p:sp>
      <p:pic>
        <p:nvPicPr>
          <p:cNvPr id="4" name="Picture 3" descr="A picture containing drawing&#10;&#10;Description automatically generated">
            <a:extLst>
              <a:ext uri="{FF2B5EF4-FFF2-40B4-BE49-F238E27FC236}">
                <a16:creationId xmlns:a16="http://schemas.microsoft.com/office/drawing/2014/main" id="{887387FA-5476-4E4D-AF01-6BD978A24C9D}"/>
              </a:ext>
            </a:extLst>
          </p:cNvPr>
          <p:cNvPicPr>
            <a:picLocks noChangeAspect="1"/>
          </p:cNvPicPr>
          <p:nvPr/>
        </p:nvPicPr>
        <p:blipFill>
          <a:blip r:embed="rId2"/>
          <a:stretch>
            <a:fillRect/>
          </a:stretch>
        </p:blipFill>
        <p:spPr>
          <a:xfrm>
            <a:off x="7026204" y="429253"/>
            <a:ext cx="5181376" cy="1437022"/>
          </a:xfrm>
          <a:prstGeom prst="rect">
            <a:avLst/>
          </a:prstGeom>
        </p:spPr>
      </p:pic>
    </p:spTree>
    <p:extLst>
      <p:ext uri="{BB962C8B-B14F-4D97-AF65-F5344CB8AC3E}">
        <p14:creationId xmlns:p14="http://schemas.microsoft.com/office/powerpoint/2010/main" val="42887791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C0807A6-AB37-4068-8823-5A2785BD58DB}"/>
              </a:ext>
            </a:extLst>
          </p:cNvPr>
          <p:cNvGrpSpPr/>
          <p:nvPr/>
        </p:nvGrpSpPr>
        <p:grpSpPr>
          <a:xfrm>
            <a:off x="1332071" y="3320806"/>
            <a:ext cx="2075817" cy="2049209"/>
            <a:chOff x="616536" y="2295025"/>
            <a:chExt cx="2075817" cy="2049209"/>
          </a:xfrm>
        </p:grpSpPr>
        <p:sp>
          <p:nvSpPr>
            <p:cNvPr id="15" name="Rectangle 14">
              <a:extLst>
                <a:ext uri="{FF2B5EF4-FFF2-40B4-BE49-F238E27FC236}">
                  <a16:creationId xmlns:a16="http://schemas.microsoft.com/office/drawing/2014/main" id="{096BB93C-FB6C-4779-BE48-28868DB24F57}"/>
                </a:ext>
              </a:extLst>
            </p:cNvPr>
            <p:cNvSpPr/>
            <p:nvPr/>
          </p:nvSpPr>
          <p:spPr>
            <a:xfrm>
              <a:off x="616536" y="2295025"/>
              <a:ext cx="2075817" cy="204920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TextBox 15">
              <a:extLst>
                <a:ext uri="{FF2B5EF4-FFF2-40B4-BE49-F238E27FC236}">
                  <a16:creationId xmlns:a16="http://schemas.microsoft.com/office/drawing/2014/main" id="{C0647BE1-370A-43FC-8A14-2035AF39372C}"/>
                </a:ext>
              </a:extLst>
            </p:cNvPr>
            <p:cNvSpPr txBox="1"/>
            <p:nvPr/>
          </p:nvSpPr>
          <p:spPr>
            <a:xfrm>
              <a:off x="616536" y="2295025"/>
              <a:ext cx="2075817" cy="204920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400" b="1" kern="1200">
                  <a:latin typeface="Lato" panose="020F0502020204030203" pitchFamily="34" charset="77"/>
                </a:rPr>
                <a:t>Real-time Compliance Data &amp; Interactive Reporting</a:t>
              </a:r>
              <a:br>
                <a:rPr lang="en-US" sz="1100" b="1" kern="1200">
                  <a:latin typeface="Lato" panose="020F0502020204030203" pitchFamily="34" charset="77"/>
                </a:rPr>
              </a:br>
              <a:br>
                <a:rPr lang="en-US" sz="1100" b="1" kern="1200">
                  <a:latin typeface="Lato" panose="020F0502020204030203" pitchFamily="34" charset="77"/>
                </a:rPr>
              </a:br>
              <a:r>
                <a:rPr lang="en-US" sz="1200" kern="1200">
                  <a:latin typeface="Lato" panose="020F0502020204030203" pitchFamily="34" charset="77"/>
                </a:rPr>
                <a:t>Ensures near-real time data is available for immediate reporting and analysis.</a:t>
              </a:r>
            </a:p>
          </p:txBody>
        </p:sp>
      </p:grpSp>
      <p:grpSp>
        <p:nvGrpSpPr>
          <p:cNvPr id="7" name="Group 6">
            <a:extLst>
              <a:ext uri="{FF2B5EF4-FFF2-40B4-BE49-F238E27FC236}">
                <a16:creationId xmlns:a16="http://schemas.microsoft.com/office/drawing/2014/main" id="{F2627F69-4BC0-49B5-A83D-DB9F30D87A3E}"/>
              </a:ext>
            </a:extLst>
          </p:cNvPr>
          <p:cNvGrpSpPr/>
          <p:nvPr/>
        </p:nvGrpSpPr>
        <p:grpSpPr>
          <a:xfrm>
            <a:off x="4800701" y="3320806"/>
            <a:ext cx="2075817" cy="2049209"/>
            <a:chOff x="3055621" y="2295025"/>
            <a:chExt cx="2075817" cy="2049209"/>
          </a:xfrm>
        </p:grpSpPr>
        <p:sp>
          <p:nvSpPr>
            <p:cNvPr id="12" name="Rectangle 11">
              <a:extLst>
                <a:ext uri="{FF2B5EF4-FFF2-40B4-BE49-F238E27FC236}">
                  <a16:creationId xmlns:a16="http://schemas.microsoft.com/office/drawing/2014/main" id="{56BD554B-498A-47FB-9DEC-91C96B12D940}"/>
                </a:ext>
              </a:extLst>
            </p:cNvPr>
            <p:cNvSpPr/>
            <p:nvPr/>
          </p:nvSpPr>
          <p:spPr>
            <a:xfrm>
              <a:off x="3055621" y="2295025"/>
              <a:ext cx="2075817" cy="204920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3" name="TextBox 12">
              <a:extLst>
                <a:ext uri="{FF2B5EF4-FFF2-40B4-BE49-F238E27FC236}">
                  <a16:creationId xmlns:a16="http://schemas.microsoft.com/office/drawing/2014/main" id="{BD4C6C56-F5EB-4FC1-952A-B012B46410D6}"/>
                </a:ext>
              </a:extLst>
            </p:cNvPr>
            <p:cNvSpPr txBox="1"/>
            <p:nvPr/>
          </p:nvSpPr>
          <p:spPr>
            <a:xfrm>
              <a:off x="3055621" y="2295025"/>
              <a:ext cx="2075817" cy="204920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400" b="1" kern="1200">
                  <a:latin typeface="Lato" panose="020F0502020204030203" pitchFamily="34" charset="77"/>
                </a:rPr>
                <a:t>Multi-policy Management </a:t>
              </a:r>
              <a:br>
                <a:rPr lang="en-US" sz="1400" b="1" kern="1200">
                  <a:latin typeface="Lato" panose="020F0502020204030203" pitchFamily="34" charset="77"/>
                </a:rPr>
              </a:br>
              <a:br>
                <a:rPr lang="en-US" sz="1100" kern="1200">
                  <a:latin typeface="Lato" panose="020F0502020204030203" pitchFamily="34" charset="77"/>
                </a:rPr>
              </a:br>
              <a:r>
                <a:rPr lang="en-US" sz="1200" kern="1200">
                  <a:latin typeface="Lato" panose="020F0502020204030203" pitchFamily="34" charset="77"/>
                </a:rPr>
                <a:t>One size does not fit all.</a:t>
              </a:r>
            </a:p>
            <a:p>
              <a:pPr marL="0" lvl="0" indent="0" algn="ctr" defTabSz="488950">
                <a:lnSpc>
                  <a:spcPct val="100000"/>
                </a:lnSpc>
                <a:spcBef>
                  <a:spcPct val="0"/>
                </a:spcBef>
                <a:spcAft>
                  <a:spcPct val="35000"/>
                </a:spcAft>
                <a:buNone/>
              </a:pPr>
              <a:endParaRPr lang="en-US" sz="1200">
                <a:latin typeface="Lato" panose="020F0502020204030203" pitchFamily="34" charset="77"/>
              </a:endParaRPr>
            </a:p>
            <a:p>
              <a:pPr marL="0" lvl="0" indent="0" algn="ctr" defTabSz="488950">
                <a:lnSpc>
                  <a:spcPct val="100000"/>
                </a:lnSpc>
                <a:spcBef>
                  <a:spcPct val="0"/>
                </a:spcBef>
                <a:spcAft>
                  <a:spcPct val="35000"/>
                </a:spcAft>
                <a:buNone/>
              </a:pPr>
              <a:r>
                <a:rPr lang="en-US" sz="1200" kern="1200">
                  <a:latin typeface="Lato"/>
                </a:rPr>
                <a:t>Create multiple, bespoke policies that can be tailored to you as a firm as well as the employees assigned to it.</a:t>
              </a:r>
            </a:p>
          </p:txBody>
        </p:sp>
      </p:grpSp>
      <p:grpSp>
        <p:nvGrpSpPr>
          <p:cNvPr id="9" name="Group 8">
            <a:extLst>
              <a:ext uri="{FF2B5EF4-FFF2-40B4-BE49-F238E27FC236}">
                <a16:creationId xmlns:a16="http://schemas.microsoft.com/office/drawing/2014/main" id="{C94E8C50-1EC5-4663-851E-CF57074E7137}"/>
              </a:ext>
            </a:extLst>
          </p:cNvPr>
          <p:cNvGrpSpPr/>
          <p:nvPr/>
        </p:nvGrpSpPr>
        <p:grpSpPr>
          <a:xfrm>
            <a:off x="8269332" y="3320806"/>
            <a:ext cx="2075817" cy="2049209"/>
            <a:chOff x="5494705" y="2295025"/>
            <a:chExt cx="2075817" cy="2049209"/>
          </a:xfrm>
        </p:grpSpPr>
        <p:sp>
          <p:nvSpPr>
            <p:cNvPr id="10" name="Rectangle 9">
              <a:extLst>
                <a:ext uri="{FF2B5EF4-FFF2-40B4-BE49-F238E27FC236}">
                  <a16:creationId xmlns:a16="http://schemas.microsoft.com/office/drawing/2014/main" id="{7545EF72-B95C-4EFC-9FB1-1D047E0D48A8}"/>
                </a:ext>
              </a:extLst>
            </p:cNvPr>
            <p:cNvSpPr/>
            <p:nvPr/>
          </p:nvSpPr>
          <p:spPr>
            <a:xfrm>
              <a:off x="5494705" y="2295025"/>
              <a:ext cx="2075817" cy="204920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TextBox 10">
              <a:extLst>
                <a:ext uri="{FF2B5EF4-FFF2-40B4-BE49-F238E27FC236}">
                  <a16:creationId xmlns:a16="http://schemas.microsoft.com/office/drawing/2014/main" id="{FB7A0303-D7FD-41A1-BA9A-0A79CE3F42DB}"/>
                </a:ext>
              </a:extLst>
            </p:cNvPr>
            <p:cNvSpPr txBox="1"/>
            <p:nvPr/>
          </p:nvSpPr>
          <p:spPr>
            <a:xfrm>
              <a:off x="5494705" y="2295025"/>
              <a:ext cx="2075817" cy="204920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400" b="1" kern="1200">
                  <a:latin typeface="Lato" panose="020F0502020204030203" pitchFamily="34" charset="77"/>
                </a:rPr>
                <a:t>Engage with Timekeepers and Policy Owners</a:t>
              </a:r>
              <a:br>
                <a:rPr lang="en-US" sz="1100" b="1" kern="1200">
                  <a:latin typeface="Lato" panose="020F0502020204030203" pitchFamily="34" charset="77"/>
                </a:rPr>
              </a:br>
              <a:br>
                <a:rPr lang="en-US" sz="1100" b="1" kern="1200">
                  <a:latin typeface="Lato" panose="020F0502020204030203" pitchFamily="34" charset="77"/>
                </a:rPr>
              </a:br>
              <a:r>
                <a:rPr lang="en-US" sz="1200" kern="1200">
                  <a:latin typeface="Lato" panose="020F0502020204030203" pitchFamily="34" charset="77"/>
                </a:rPr>
                <a:t>Multi-faceted solution focusing on engaging timekeepers to ensure alignment to their goals.</a:t>
              </a:r>
            </a:p>
          </p:txBody>
        </p:sp>
      </p:grpSp>
      <p:sp>
        <p:nvSpPr>
          <p:cNvPr id="20" name="Title 19">
            <a:extLst>
              <a:ext uri="{FF2B5EF4-FFF2-40B4-BE49-F238E27FC236}">
                <a16:creationId xmlns:a16="http://schemas.microsoft.com/office/drawing/2014/main" id="{652D4E79-C10B-7741-B8AB-DFDD6B9BF408}"/>
              </a:ext>
            </a:extLst>
          </p:cNvPr>
          <p:cNvSpPr>
            <a:spLocks noGrp="1"/>
          </p:cNvSpPr>
          <p:nvPr>
            <p:ph type="title"/>
          </p:nvPr>
        </p:nvSpPr>
        <p:spPr/>
        <p:txBody>
          <a:bodyPr/>
          <a:lstStyle/>
          <a:p>
            <a:r>
              <a:rPr lang="en-US" b="1"/>
              <a:t>Thrive: Release Highlights</a:t>
            </a:r>
          </a:p>
        </p:txBody>
      </p:sp>
      <p:grpSp>
        <p:nvGrpSpPr>
          <p:cNvPr id="24" name="Shape 582">
            <a:extLst>
              <a:ext uri="{FF2B5EF4-FFF2-40B4-BE49-F238E27FC236}">
                <a16:creationId xmlns:a16="http://schemas.microsoft.com/office/drawing/2014/main" id="{155EC497-5CE4-41DF-807F-91D7DADA3343}"/>
              </a:ext>
            </a:extLst>
          </p:cNvPr>
          <p:cNvGrpSpPr/>
          <p:nvPr/>
        </p:nvGrpSpPr>
        <p:grpSpPr>
          <a:xfrm>
            <a:off x="1905022" y="2042263"/>
            <a:ext cx="1025358" cy="751790"/>
            <a:chOff x="4610450" y="3703750"/>
            <a:chExt cx="453050" cy="332175"/>
          </a:xfrm>
          <a:solidFill>
            <a:srgbClr val="7030A0"/>
          </a:solidFill>
        </p:grpSpPr>
        <p:sp>
          <p:nvSpPr>
            <p:cNvPr id="25" name="Shape 583">
              <a:extLst>
                <a:ext uri="{FF2B5EF4-FFF2-40B4-BE49-F238E27FC236}">
                  <a16:creationId xmlns:a16="http://schemas.microsoft.com/office/drawing/2014/main" id="{CCF7627F-C280-4768-B283-6E871AB3FEB3}"/>
                </a:ext>
              </a:extLst>
            </p:cNvPr>
            <p:cNvSpPr/>
            <p:nvPr/>
          </p:nvSpPr>
          <p:spPr>
            <a:xfrm>
              <a:off x="4610450" y="3703750"/>
              <a:ext cx="453050" cy="332175"/>
            </a:xfrm>
            <a:custGeom>
              <a:avLst/>
              <a:gdLst/>
              <a:ahLst/>
              <a:cxnLst/>
              <a:rect l="0" t="0" r="0" b="0"/>
              <a:pathLst>
                <a:path w="18122" h="13287" extrusionOk="0">
                  <a:moveTo>
                    <a:pt x="366" y="0"/>
                  </a:moveTo>
                  <a:lnTo>
                    <a:pt x="293" y="49"/>
                  </a:lnTo>
                  <a:lnTo>
                    <a:pt x="195" y="74"/>
                  </a:lnTo>
                  <a:lnTo>
                    <a:pt x="122" y="147"/>
                  </a:lnTo>
                  <a:lnTo>
                    <a:pt x="73" y="220"/>
                  </a:lnTo>
                  <a:lnTo>
                    <a:pt x="25" y="293"/>
                  </a:lnTo>
                  <a:lnTo>
                    <a:pt x="0" y="391"/>
                  </a:lnTo>
                  <a:lnTo>
                    <a:pt x="0" y="489"/>
                  </a:lnTo>
                  <a:lnTo>
                    <a:pt x="0" y="12798"/>
                  </a:lnTo>
                  <a:lnTo>
                    <a:pt x="0" y="12896"/>
                  </a:lnTo>
                  <a:lnTo>
                    <a:pt x="25"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60" y="49"/>
                  </a:lnTo>
                  <a:lnTo>
                    <a:pt x="586" y="0"/>
                  </a:lnTo>
                  <a:close/>
                </a:path>
              </a:pathLst>
            </a:custGeom>
            <a:grpFill/>
            <a:ln>
              <a:solidFill>
                <a:srgbClr val="7030A0"/>
              </a:solidFill>
            </a:ln>
          </p:spPr>
          <p:txBody>
            <a:bodyPr spcFirstLastPara="1" wrap="square" lIns="121900" tIns="121900" rIns="121900" bIns="121900" anchor="ctr" anchorCtr="0">
              <a:noAutofit/>
            </a:bodyPr>
            <a:lstStyle/>
            <a:p>
              <a:endParaRPr sz="2400"/>
            </a:p>
          </p:txBody>
        </p:sp>
        <p:sp>
          <p:nvSpPr>
            <p:cNvPr id="26" name="Shape 584">
              <a:extLst>
                <a:ext uri="{FF2B5EF4-FFF2-40B4-BE49-F238E27FC236}">
                  <a16:creationId xmlns:a16="http://schemas.microsoft.com/office/drawing/2014/main" id="{F98AF5A3-3CB2-4429-93E2-6D26C89CA850}"/>
                </a:ext>
              </a:extLst>
            </p:cNvPr>
            <p:cNvSpPr/>
            <p:nvPr/>
          </p:nvSpPr>
          <p:spPr>
            <a:xfrm>
              <a:off x="4642200" y="3730000"/>
              <a:ext cx="389550" cy="249150"/>
            </a:xfrm>
            <a:custGeom>
              <a:avLst/>
              <a:gdLst/>
              <a:ahLst/>
              <a:cxnLst/>
              <a:rect l="0" t="0" r="0" b="0"/>
              <a:pathLst>
                <a:path w="15582" h="9966" extrusionOk="0">
                  <a:moveTo>
                    <a:pt x="14752" y="1"/>
                  </a:moveTo>
                  <a:lnTo>
                    <a:pt x="14629" y="49"/>
                  </a:lnTo>
                  <a:lnTo>
                    <a:pt x="14507" y="98"/>
                  </a:lnTo>
                  <a:lnTo>
                    <a:pt x="14410" y="196"/>
                  </a:lnTo>
                  <a:lnTo>
                    <a:pt x="14336" y="294"/>
                  </a:lnTo>
                  <a:lnTo>
                    <a:pt x="14263" y="416"/>
                  </a:lnTo>
                  <a:lnTo>
                    <a:pt x="14239" y="538"/>
                  </a:lnTo>
                  <a:lnTo>
                    <a:pt x="14214" y="684"/>
                  </a:lnTo>
                  <a:lnTo>
                    <a:pt x="14239" y="831"/>
                  </a:lnTo>
                  <a:lnTo>
                    <a:pt x="14288" y="1002"/>
                  </a:lnTo>
                  <a:lnTo>
                    <a:pt x="11308" y="4372"/>
                  </a:lnTo>
                  <a:lnTo>
                    <a:pt x="11161" y="4323"/>
                  </a:lnTo>
                  <a:lnTo>
                    <a:pt x="11015" y="4299"/>
                  </a:lnTo>
                  <a:lnTo>
                    <a:pt x="10844" y="4323"/>
                  </a:lnTo>
                  <a:lnTo>
                    <a:pt x="10087" y="3005"/>
                  </a:lnTo>
                  <a:lnTo>
                    <a:pt x="10160" y="2907"/>
                  </a:lnTo>
                  <a:lnTo>
                    <a:pt x="10209" y="2809"/>
                  </a:lnTo>
                  <a:lnTo>
                    <a:pt x="10233" y="2687"/>
                  </a:lnTo>
                  <a:lnTo>
                    <a:pt x="10233" y="2565"/>
                  </a:lnTo>
                  <a:lnTo>
                    <a:pt x="10233" y="2418"/>
                  </a:lnTo>
                  <a:lnTo>
                    <a:pt x="10184" y="2296"/>
                  </a:lnTo>
                  <a:lnTo>
                    <a:pt x="10136" y="2174"/>
                  </a:lnTo>
                  <a:lnTo>
                    <a:pt x="10038" y="2077"/>
                  </a:lnTo>
                  <a:lnTo>
                    <a:pt x="9940" y="2003"/>
                  </a:lnTo>
                  <a:lnTo>
                    <a:pt x="9818" y="1930"/>
                  </a:lnTo>
                  <a:lnTo>
                    <a:pt x="9696" y="1906"/>
                  </a:lnTo>
                  <a:lnTo>
                    <a:pt x="9549" y="1881"/>
                  </a:lnTo>
                  <a:lnTo>
                    <a:pt x="9427" y="1906"/>
                  </a:lnTo>
                  <a:lnTo>
                    <a:pt x="9281" y="1930"/>
                  </a:lnTo>
                  <a:lnTo>
                    <a:pt x="9183" y="2003"/>
                  </a:lnTo>
                  <a:lnTo>
                    <a:pt x="9085" y="2077"/>
                  </a:lnTo>
                  <a:lnTo>
                    <a:pt x="8988" y="2174"/>
                  </a:lnTo>
                  <a:lnTo>
                    <a:pt x="8939" y="2296"/>
                  </a:lnTo>
                  <a:lnTo>
                    <a:pt x="8890" y="2418"/>
                  </a:lnTo>
                  <a:lnTo>
                    <a:pt x="8866" y="2565"/>
                  </a:lnTo>
                  <a:lnTo>
                    <a:pt x="8890" y="2663"/>
                  </a:lnTo>
                  <a:lnTo>
                    <a:pt x="8914" y="2785"/>
                  </a:lnTo>
                  <a:lnTo>
                    <a:pt x="8939" y="2883"/>
                  </a:lnTo>
                  <a:lnTo>
                    <a:pt x="8988" y="2956"/>
                  </a:lnTo>
                  <a:lnTo>
                    <a:pt x="6521" y="6668"/>
                  </a:lnTo>
                  <a:lnTo>
                    <a:pt x="6399" y="6644"/>
                  </a:lnTo>
                  <a:lnTo>
                    <a:pt x="6130" y="6644"/>
                  </a:lnTo>
                  <a:lnTo>
                    <a:pt x="5959" y="6717"/>
                  </a:lnTo>
                  <a:lnTo>
                    <a:pt x="4714" y="5398"/>
                  </a:lnTo>
                  <a:lnTo>
                    <a:pt x="4763" y="5252"/>
                  </a:lnTo>
                  <a:lnTo>
                    <a:pt x="4763" y="5105"/>
                  </a:lnTo>
                  <a:lnTo>
                    <a:pt x="4763" y="4958"/>
                  </a:lnTo>
                  <a:lnTo>
                    <a:pt x="4714" y="4836"/>
                  </a:lnTo>
                  <a:lnTo>
                    <a:pt x="4665" y="4714"/>
                  </a:lnTo>
                  <a:lnTo>
                    <a:pt x="4567" y="4617"/>
                  </a:lnTo>
                  <a:lnTo>
                    <a:pt x="4470" y="4543"/>
                  </a:lnTo>
                  <a:lnTo>
                    <a:pt x="4347" y="4470"/>
                  </a:lnTo>
                  <a:lnTo>
                    <a:pt x="4225" y="4446"/>
                  </a:lnTo>
                  <a:lnTo>
                    <a:pt x="4079" y="4421"/>
                  </a:lnTo>
                  <a:lnTo>
                    <a:pt x="3957" y="4446"/>
                  </a:lnTo>
                  <a:lnTo>
                    <a:pt x="3810" y="4470"/>
                  </a:lnTo>
                  <a:lnTo>
                    <a:pt x="3712" y="4543"/>
                  </a:lnTo>
                  <a:lnTo>
                    <a:pt x="3615" y="4617"/>
                  </a:lnTo>
                  <a:lnTo>
                    <a:pt x="3517" y="4714"/>
                  </a:lnTo>
                  <a:lnTo>
                    <a:pt x="3468" y="4836"/>
                  </a:lnTo>
                  <a:lnTo>
                    <a:pt x="3419" y="4958"/>
                  </a:lnTo>
                  <a:lnTo>
                    <a:pt x="3395" y="5105"/>
                  </a:lnTo>
                  <a:lnTo>
                    <a:pt x="3419" y="5276"/>
                  </a:lnTo>
                  <a:lnTo>
                    <a:pt x="3493" y="5447"/>
                  </a:lnTo>
                  <a:lnTo>
                    <a:pt x="49" y="9574"/>
                  </a:lnTo>
                  <a:lnTo>
                    <a:pt x="0" y="9648"/>
                  </a:lnTo>
                  <a:lnTo>
                    <a:pt x="0" y="9745"/>
                  </a:lnTo>
                  <a:lnTo>
                    <a:pt x="25" y="9843"/>
                  </a:lnTo>
                  <a:lnTo>
                    <a:pt x="98" y="9916"/>
                  </a:lnTo>
                  <a:lnTo>
                    <a:pt x="171" y="9965"/>
                  </a:lnTo>
                  <a:lnTo>
                    <a:pt x="244" y="9965"/>
                  </a:lnTo>
                  <a:lnTo>
                    <a:pt x="342" y="9941"/>
                  </a:lnTo>
                  <a:lnTo>
                    <a:pt x="440" y="9892"/>
                  </a:lnTo>
                  <a:lnTo>
                    <a:pt x="3859" y="5740"/>
                  </a:lnTo>
                  <a:lnTo>
                    <a:pt x="3981" y="5789"/>
                  </a:lnTo>
                  <a:lnTo>
                    <a:pt x="4079" y="5789"/>
                  </a:lnTo>
                  <a:lnTo>
                    <a:pt x="4225" y="5764"/>
                  </a:lnTo>
                  <a:lnTo>
                    <a:pt x="4347" y="5740"/>
                  </a:lnTo>
                  <a:lnTo>
                    <a:pt x="5642" y="7083"/>
                  </a:lnTo>
                  <a:lnTo>
                    <a:pt x="5617" y="7205"/>
                  </a:lnTo>
                  <a:lnTo>
                    <a:pt x="5617" y="7328"/>
                  </a:lnTo>
                  <a:lnTo>
                    <a:pt x="5617" y="7450"/>
                  </a:lnTo>
                  <a:lnTo>
                    <a:pt x="5666" y="7572"/>
                  </a:lnTo>
                  <a:lnTo>
                    <a:pt x="5740" y="7694"/>
                  </a:lnTo>
                  <a:lnTo>
                    <a:pt x="5813" y="7792"/>
                  </a:lnTo>
                  <a:lnTo>
                    <a:pt x="5910" y="7889"/>
                  </a:lnTo>
                  <a:lnTo>
                    <a:pt x="6033" y="7938"/>
                  </a:lnTo>
                  <a:lnTo>
                    <a:pt x="6155" y="7987"/>
                  </a:lnTo>
                  <a:lnTo>
                    <a:pt x="6301" y="8011"/>
                  </a:lnTo>
                  <a:lnTo>
                    <a:pt x="6448" y="7987"/>
                  </a:lnTo>
                  <a:lnTo>
                    <a:pt x="6570" y="7938"/>
                  </a:lnTo>
                  <a:lnTo>
                    <a:pt x="6692" y="7889"/>
                  </a:lnTo>
                  <a:lnTo>
                    <a:pt x="6790" y="7792"/>
                  </a:lnTo>
                  <a:lnTo>
                    <a:pt x="6863" y="7694"/>
                  </a:lnTo>
                  <a:lnTo>
                    <a:pt x="6936" y="7572"/>
                  </a:lnTo>
                  <a:lnTo>
                    <a:pt x="6961" y="7450"/>
                  </a:lnTo>
                  <a:lnTo>
                    <a:pt x="6985" y="7328"/>
                  </a:lnTo>
                  <a:lnTo>
                    <a:pt x="6961" y="7132"/>
                  </a:lnTo>
                  <a:lnTo>
                    <a:pt x="6887" y="6986"/>
                  </a:lnTo>
                  <a:lnTo>
                    <a:pt x="9403" y="3224"/>
                  </a:lnTo>
                  <a:lnTo>
                    <a:pt x="9549" y="3249"/>
                  </a:lnTo>
                  <a:lnTo>
                    <a:pt x="9647" y="3249"/>
                  </a:lnTo>
                  <a:lnTo>
                    <a:pt x="10429" y="4617"/>
                  </a:lnTo>
                  <a:lnTo>
                    <a:pt x="10355" y="4788"/>
                  </a:lnTo>
                  <a:lnTo>
                    <a:pt x="10331" y="4885"/>
                  </a:lnTo>
                  <a:lnTo>
                    <a:pt x="10331" y="4983"/>
                  </a:lnTo>
                  <a:lnTo>
                    <a:pt x="10331" y="5129"/>
                  </a:lnTo>
                  <a:lnTo>
                    <a:pt x="10380" y="5252"/>
                  </a:lnTo>
                  <a:lnTo>
                    <a:pt x="10429" y="5374"/>
                  </a:lnTo>
                  <a:lnTo>
                    <a:pt x="10526" y="5471"/>
                  </a:lnTo>
                  <a:lnTo>
                    <a:pt x="10624" y="5569"/>
                  </a:lnTo>
                  <a:lnTo>
                    <a:pt x="10746" y="5618"/>
                  </a:lnTo>
                  <a:lnTo>
                    <a:pt x="10868" y="5667"/>
                  </a:lnTo>
                  <a:lnTo>
                    <a:pt x="11137" y="5667"/>
                  </a:lnTo>
                  <a:lnTo>
                    <a:pt x="11284" y="5618"/>
                  </a:lnTo>
                  <a:lnTo>
                    <a:pt x="11381" y="5569"/>
                  </a:lnTo>
                  <a:lnTo>
                    <a:pt x="11479" y="5471"/>
                  </a:lnTo>
                  <a:lnTo>
                    <a:pt x="11577" y="5374"/>
                  </a:lnTo>
                  <a:lnTo>
                    <a:pt x="11625" y="5252"/>
                  </a:lnTo>
                  <a:lnTo>
                    <a:pt x="11674" y="5129"/>
                  </a:lnTo>
                  <a:lnTo>
                    <a:pt x="11699" y="4983"/>
                  </a:lnTo>
                  <a:lnTo>
                    <a:pt x="11674" y="4861"/>
                  </a:lnTo>
                  <a:lnTo>
                    <a:pt x="11650" y="4739"/>
                  </a:lnTo>
                  <a:lnTo>
                    <a:pt x="14654" y="1319"/>
                  </a:lnTo>
                  <a:lnTo>
                    <a:pt x="14776" y="1344"/>
                  </a:lnTo>
                  <a:lnTo>
                    <a:pt x="14898" y="1368"/>
                  </a:lnTo>
                  <a:lnTo>
                    <a:pt x="15045" y="1344"/>
                  </a:lnTo>
                  <a:lnTo>
                    <a:pt x="15167" y="1295"/>
                  </a:lnTo>
                  <a:lnTo>
                    <a:pt x="15289" y="1246"/>
                  </a:lnTo>
                  <a:lnTo>
                    <a:pt x="15387" y="1148"/>
                  </a:lnTo>
                  <a:lnTo>
                    <a:pt x="15460" y="1051"/>
                  </a:lnTo>
                  <a:lnTo>
                    <a:pt x="15533" y="953"/>
                  </a:lnTo>
                  <a:lnTo>
                    <a:pt x="15558" y="807"/>
                  </a:lnTo>
                  <a:lnTo>
                    <a:pt x="15582" y="684"/>
                  </a:lnTo>
                  <a:lnTo>
                    <a:pt x="15558" y="538"/>
                  </a:lnTo>
                  <a:lnTo>
                    <a:pt x="15533" y="416"/>
                  </a:lnTo>
                  <a:lnTo>
                    <a:pt x="15460" y="294"/>
                  </a:lnTo>
                  <a:lnTo>
                    <a:pt x="15387" y="196"/>
                  </a:lnTo>
                  <a:lnTo>
                    <a:pt x="15289" y="98"/>
                  </a:lnTo>
                  <a:lnTo>
                    <a:pt x="15167" y="49"/>
                  </a:lnTo>
                  <a:lnTo>
                    <a:pt x="15045" y="1"/>
                  </a:lnTo>
                  <a:close/>
                </a:path>
              </a:pathLst>
            </a:custGeom>
            <a:grpFill/>
            <a:ln>
              <a:solidFill>
                <a:srgbClr val="7030A0"/>
              </a:solidFill>
            </a:ln>
          </p:spPr>
          <p:txBody>
            <a:bodyPr spcFirstLastPara="1" wrap="square" lIns="121900" tIns="121900" rIns="121900" bIns="121900" anchor="ctr" anchorCtr="0">
              <a:noAutofit/>
            </a:bodyPr>
            <a:lstStyle/>
            <a:p>
              <a:endParaRPr sz="2400"/>
            </a:p>
          </p:txBody>
        </p:sp>
      </p:grpSp>
      <p:pic>
        <p:nvPicPr>
          <p:cNvPr id="14" name="Picture 13" descr="A close up of a logo&#10;&#10;Description automatically generated">
            <a:extLst>
              <a:ext uri="{FF2B5EF4-FFF2-40B4-BE49-F238E27FC236}">
                <a16:creationId xmlns:a16="http://schemas.microsoft.com/office/drawing/2014/main" id="{1859ACFC-6C23-4BA2-8A7A-C930A777068A}"/>
              </a:ext>
            </a:extLst>
          </p:cNvPr>
          <p:cNvPicPr>
            <a:picLocks noChangeAspect="1"/>
          </p:cNvPicPr>
          <p:nvPr/>
        </p:nvPicPr>
        <p:blipFill>
          <a:blip r:embed="rId2"/>
          <a:stretch>
            <a:fillRect/>
          </a:stretch>
        </p:blipFill>
        <p:spPr>
          <a:xfrm>
            <a:off x="8916980" y="1909680"/>
            <a:ext cx="887198" cy="887198"/>
          </a:xfrm>
          <a:prstGeom prst="rect">
            <a:avLst/>
          </a:prstGeom>
        </p:spPr>
      </p:pic>
      <p:pic>
        <p:nvPicPr>
          <p:cNvPr id="1026" name="Picture 2">
            <a:extLst>
              <a:ext uri="{FF2B5EF4-FFF2-40B4-BE49-F238E27FC236}">
                <a16:creationId xmlns:a16="http://schemas.microsoft.com/office/drawing/2014/main" id="{D4B7D5E5-93F1-43AC-A8A1-6419F9BDE4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1001" y="1886676"/>
            <a:ext cx="1025358" cy="993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19435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806C8AE-988C-4D1B-B1F9-5AE506FA23E6}"/>
              </a:ext>
            </a:extLst>
          </p:cNvPr>
          <p:cNvSpPr txBox="1"/>
          <p:nvPr/>
        </p:nvSpPr>
        <p:spPr>
          <a:xfrm>
            <a:off x="945091" y="1467359"/>
            <a:ext cx="10075818" cy="523220"/>
          </a:xfrm>
          <a:prstGeom prst="rect">
            <a:avLst/>
          </a:prstGeom>
          <a:noFill/>
        </p:spPr>
        <p:txBody>
          <a:bodyPr wrap="square" rtlCol="0" anchor="t">
            <a:spAutoFit/>
          </a:bodyPr>
          <a:lstStyle/>
          <a:p>
            <a:pPr algn="ctr"/>
            <a:r>
              <a:rPr lang="en-US" sz="2800" b="1" i="1">
                <a:solidFill>
                  <a:schemeClr val="tx2"/>
                </a:solidFill>
                <a:latin typeface="+mj-lt"/>
              </a:rPr>
              <a:t>View actionable reports instead of waiting until end of the month</a:t>
            </a:r>
          </a:p>
        </p:txBody>
      </p:sp>
      <p:sp>
        <p:nvSpPr>
          <p:cNvPr id="9" name="Content Placeholder 2">
            <a:extLst>
              <a:ext uri="{FF2B5EF4-FFF2-40B4-BE49-F238E27FC236}">
                <a16:creationId xmlns:a16="http://schemas.microsoft.com/office/drawing/2014/main" id="{B571AE14-6455-4C8D-81F3-B5F474E158AD}"/>
              </a:ext>
            </a:extLst>
          </p:cNvPr>
          <p:cNvSpPr txBox="1">
            <a:spLocks/>
          </p:cNvSpPr>
          <p:nvPr/>
        </p:nvSpPr>
        <p:spPr>
          <a:xfrm>
            <a:off x="6175804" y="2123258"/>
            <a:ext cx="5181600" cy="397510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a:buChar char="•"/>
              <a:defRPr sz="2800" b="0" i="0" kern="1200">
                <a:solidFill>
                  <a:schemeClr val="tx1">
                    <a:lumMod val="75000"/>
                    <a:lumOff val="25000"/>
                  </a:schemeClr>
                </a:solidFill>
                <a:latin typeface="Lato" panose="020F0502020204030203" pitchFamily="34" charset="77"/>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a:buChar char="•"/>
              <a:defRPr sz="2800" b="0" i="0" kern="1200">
                <a:solidFill>
                  <a:schemeClr val="accent1"/>
                </a:solidFill>
                <a:latin typeface="Lato Light" panose="020F0302020204030203" pitchFamily="34" charset="77"/>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a:buChar char="•"/>
              <a:defRPr sz="2800" b="0" i="0" kern="1200">
                <a:solidFill>
                  <a:schemeClr val="tx2"/>
                </a:solidFill>
                <a:latin typeface="Lato Light" panose="020F0302020204030203" pitchFamily="34" charset="77"/>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a:buChar char="•"/>
              <a:defRPr sz="2400" b="0" i="0" kern="1200">
                <a:solidFill>
                  <a:schemeClr val="tx2"/>
                </a:solidFill>
                <a:latin typeface="Lato Light" panose="020F0302020204030203" pitchFamily="34" charset="77"/>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a:buChar char="•"/>
              <a:defRPr sz="1800" b="1" i="0" kern="1200">
                <a:solidFill>
                  <a:schemeClr val="accent1"/>
                </a:solidFill>
                <a:latin typeface="Lato" panose="020F0502020204030203" pitchFamily="34" charset="77"/>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sz="2000">
              <a:solidFill>
                <a:schemeClr val="tx1"/>
              </a:solidFill>
              <a:latin typeface="Lato"/>
            </a:endParaRPr>
          </a:p>
        </p:txBody>
      </p:sp>
      <p:sp>
        <p:nvSpPr>
          <p:cNvPr id="12" name="Content Placeholder 2">
            <a:extLst>
              <a:ext uri="{FF2B5EF4-FFF2-40B4-BE49-F238E27FC236}">
                <a16:creationId xmlns:a16="http://schemas.microsoft.com/office/drawing/2014/main" id="{E6E06D2C-68E8-4E89-98FA-F905B849ED8D}"/>
              </a:ext>
            </a:extLst>
          </p:cNvPr>
          <p:cNvSpPr txBox="1">
            <a:spLocks/>
          </p:cNvSpPr>
          <p:nvPr/>
        </p:nvSpPr>
        <p:spPr>
          <a:xfrm>
            <a:off x="813049" y="2123257"/>
            <a:ext cx="4042172" cy="397510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a:buChar char="•"/>
              <a:defRPr sz="2800" b="0" i="0" kern="1200">
                <a:solidFill>
                  <a:schemeClr val="tx1">
                    <a:lumMod val="75000"/>
                    <a:lumOff val="25000"/>
                  </a:schemeClr>
                </a:solidFill>
                <a:latin typeface="Lato" panose="020F0502020204030203" pitchFamily="34" charset="77"/>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a:buChar char="•"/>
              <a:defRPr sz="2800" b="0" i="0" kern="1200">
                <a:solidFill>
                  <a:schemeClr val="accent1"/>
                </a:solidFill>
                <a:latin typeface="Lato Light" panose="020F0302020204030203" pitchFamily="34" charset="77"/>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a:buChar char="•"/>
              <a:defRPr sz="2800" b="0" i="0" kern="1200">
                <a:solidFill>
                  <a:schemeClr val="tx2"/>
                </a:solidFill>
                <a:latin typeface="Lato Light" panose="020F0302020204030203" pitchFamily="34" charset="77"/>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a:buChar char="•"/>
              <a:defRPr sz="2400" b="0" i="0" kern="1200">
                <a:solidFill>
                  <a:schemeClr val="tx2"/>
                </a:solidFill>
                <a:latin typeface="Lato Light" panose="020F0302020204030203" pitchFamily="34" charset="77"/>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a:buChar char="•"/>
              <a:defRPr sz="1800" b="1" i="0" kern="1200">
                <a:solidFill>
                  <a:schemeClr val="accent1"/>
                </a:solidFill>
                <a:latin typeface="Lato" panose="020F0502020204030203" pitchFamily="34" charset="77"/>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400">
                <a:latin typeface="Lato"/>
              </a:rPr>
              <a:t>Additional timeframe reporting rather than just monthly</a:t>
            </a:r>
            <a:endParaRPr lang="en-US"/>
          </a:p>
          <a:p>
            <a:pPr lvl="1"/>
            <a:r>
              <a:rPr lang="en-US" sz="2000">
                <a:solidFill>
                  <a:srgbClr val="404040"/>
                </a:solidFill>
                <a:latin typeface="Lato"/>
              </a:rPr>
              <a:t>Daily / Weekly / Monthly</a:t>
            </a:r>
            <a:endParaRPr lang="en-US" sz="2000">
              <a:latin typeface="Lato"/>
            </a:endParaRPr>
          </a:p>
          <a:p>
            <a:r>
              <a:rPr lang="en-US" sz="2400">
                <a:solidFill>
                  <a:schemeClr val="tx1">
                    <a:lumMod val="75000"/>
                    <a:lumOff val="25000"/>
                  </a:schemeClr>
                </a:solidFill>
                <a:latin typeface="Lato"/>
              </a:rPr>
              <a:t>Tracking performance across numerous attributes</a:t>
            </a:r>
          </a:p>
          <a:p>
            <a:pPr lvl="1"/>
            <a:r>
              <a:rPr lang="en-US" sz="2000">
                <a:solidFill>
                  <a:schemeClr val="tx1">
                    <a:lumMod val="75000"/>
                    <a:lumOff val="25000"/>
                  </a:schemeClr>
                </a:solidFill>
                <a:latin typeface="Lato"/>
              </a:rPr>
              <a:t>Drill-down to view details</a:t>
            </a:r>
          </a:p>
          <a:p>
            <a:pPr lvl="1"/>
            <a:r>
              <a:rPr lang="en-US" sz="2000">
                <a:solidFill>
                  <a:schemeClr val="tx1">
                    <a:lumMod val="75000"/>
                    <a:lumOff val="25000"/>
                  </a:schemeClr>
                </a:solidFill>
                <a:latin typeface="Lato"/>
              </a:rPr>
              <a:t>Export user results in real time</a:t>
            </a:r>
          </a:p>
          <a:p>
            <a:pPr lvl="1"/>
            <a:endParaRPr lang="en-US" sz="2400" i="1">
              <a:solidFill>
                <a:srgbClr val="000000"/>
              </a:solidFill>
              <a:latin typeface="Lato"/>
            </a:endParaRPr>
          </a:p>
          <a:p>
            <a:endParaRPr lang="en-US" i="1">
              <a:solidFill>
                <a:srgbClr val="404040"/>
              </a:solidFill>
              <a:latin typeface="Lato"/>
            </a:endParaRPr>
          </a:p>
        </p:txBody>
      </p:sp>
      <p:sp>
        <p:nvSpPr>
          <p:cNvPr id="7" name="Title 6">
            <a:extLst>
              <a:ext uri="{FF2B5EF4-FFF2-40B4-BE49-F238E27FC236}">
                <a16:creationId xmlns:a16="http://schemas.microsoft.com/office/drawing/2014/main" id="{7849F625-9352-0540-B7FB-4C8C2EE56231}"/>
              </a:ext>
            </a:extLst>
          </p:cNvPr>
          <p:cNvSpPr>
            <a:spLocks noGrp="1"/>
          </p:cNvSpPr>
          <p:nvPr>
            <p:ph type="title"/>
          </p:nvPr>
        </p:nvSpPr>
        <p:spPr>
          <a:xfrm>
            <a:off x="432487" y="365125"/>
            <a:ext cx="12569002" cy="1347974"/>
          </a:xfrm>
        </p:spPr>
        <p:txBody>
          <a:bodyPr>
            <a:normAutofit/>
          </a:bodyPr>
          <a:lstStyle/>
          <a:p>
            <a:r>
              <a:rPr lang="en-US" sz="3200"/>
              <a:t>Real-time Compliance Data &amp; Interactive Reporting</a:t>
            </a:r>
          </a:p>
        </p:txBody>
      </p:sp>
      <p:sp>
        <p:nvSpPr>
          <p:cNvPr id="8" name="Content Placeholder 3">
            <a:extLst>
              <a:ext uri="{FF2B5EF4-FFF2-40B4-BE49-F238E27FC236}">
                <a16:creationId xmlns:a16="http://schemas.microsoft.com/office/drawing/2014/main" id="{526A4C8E-4C1F-410D-AE7C-A6233E3CC44C}"/>
              </a:ext>
            </a:extLst>
          </p:cNvPr>
          <p:cNvSpPr txBox="1">
            <a:spLocks/>
          </p:cNvSpPr>
          <p:nvPr/>
        </p:nvSpPr>
        <p:spPr>
          <a:xfrm>
            <a:off x="6374221" y="2426478"/>
            <a:ext cx="5181600" cy="3579072"/>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a:buChar char="•"/>
              <a:defRPr sz="2800" b="0" i="0" kern="1200">
                <a:solidFill>
                  <a:schemeClr val="tx1">
                    <a:lumMod val="75000"/>
                    <a:lumOff val="25000"/>
                  </a:schemeClr>
                </a:solidFill>
                <a:latin typeface="Lato" panose="020F0502020204030203" pitchFamily="34" charset="77"/>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a:buChar char="•"/>
              <a:defRPr sz="2800" b="0" i="0" kern="1200">
                <a:solidFill>
                  <a:schemeClr val="accent1"/>
                </a:solidFill>
                <a:latin typeface="Lato Light" panose="020F0302020204030203" pitchFamily="34" charset="77"/>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a:buChar char="•"/>
              <a:defRPr sz="2800" b="0" i="0" kern="1200">
                <a:solidFill>
                  <a:schemeClr val="tx2"/>
                </a:solidFill>
                <a:latin typeface="Lato Light" panose="020F0302020204030203" pitchFamily="34" charset="77"/>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a:buChar char="•"/>
              <a:defRPr sz="2400" b="0" i="0" kern="1200">
                <a:solidFill>
                  <a:schemeClr val="tx2"/>
                </a:solidFill>
                <a:latin typeface="Lato Light" panose="020F0302020204030203" pitchFamily="34" charset="77"/>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a:buChar char="•"/>
              <a:defRPr sz="1800" b="1" i="0" kern="1200">
                <a:solidFill>
                  <a:schemeClr val="accent1"/>
                </a:solidFill>
                <a:latin typeface="Lato" panose="020F0502020204030203" pitchFamily="34" charset="77"/>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a:p>
          <a:p>
            <a:endParaRPr lang="en-US"/>
          </a:p>
          <a:p>
            <a:endParaRPr lang="en-US"/>
          </a:p>
          <a:p>
            <a:endParaRPr lang="en-US"/>
          </a:p>
          <a:p>
            <a:endParaRPr lang="en-US"/>
          </a:p>
          <a:p>
            <a:endParaRPr lang="en-US"/>
          </a:p>
          <a:p>
            <a:pPr marL="0" indent="0">
              <a:buFont typeface="Arial"/>
              <a:buNone/>
            </a:pPr>
            <a:endParaRPr lang="en-US" sz="1700" b="1"/>
          </a:p>
          <a:p>
            <a:pPr marL="0" indent="0">
              <a:buFont typeface="Arial"/>
              <a:buNone/>
            </a:pPr>
            <a:endParaRPr lang="en-US" sz="1700" b="1"/>
          </a:p>
          <a:p>
            <a:pPr marL="0" indent="0">
              <a:buFont typeface="Arial"/>
              <a:buNone/>
            </a:pPr>
            <a:endParaRPr lang="en-US" sz="1700" b="1"/>
          </a:p>
          <a:p>
            <a:pPr marL="0" indent="0">
              <a:buFont typeface="Arial"/>
              <a:buNone/>
            </a:pPr>
            <a:endParaRPr lang="en-US" sz="1700" b="1"/>
          </a:p>
          <a:p>
            <a:pPr marL="0" indent="0">
              <a:buFont typeface="Arial"/>
              <a:buNone/>
            </a:pPr>
            <a:endParaRPr lang="en-US" sz="1700" b="1"/>
          </a:p>
          <a:p>
            <a:pPr marL="0" indent="0">
              <a:buFont typeface="Arial"/>
              <a:buNone/>
            </a:pPr>
            <a:r>
              <a:rPr lang="en-US" sz="1700" b="1"/>
              <a:t>Note: </a:t>
            </a:r>
            <a:r>
              <a:rPr lang="en-US" sz="1700"/>
              <a:t>Graphs are rendered every two (2) days to account for regions/time zones. </a:t>
            </a:r>
          </a:p>
        </p:txBody>
      </p:sp>
      <p:pic>
        <p:nvPicPr>
          <p:cNvPr id="4" name="Picture 3">
            <a:extLst>
              <a:ext uri="{FF2B5EF4-FFF2-40B4-BE49-F238E27FC236}">
                <a16:creationId xmlns:a16="http://schemas.microsoft.com/office/drawing/2014/main" id="{D78D4F80-FE6B-476D-A5F0-CBA66C1AD5EC}"/>
              </a:ext>
            </a:extLst>
          </p:cNvPr>
          <p:cNvPicPr>
            <a:picLocks noChangeAspect="1"/>
          </p:cNvPicPr>
          <p:nvPr/>
        </p:nvPicPr>
        <p:blipFill>
          <a:blip r:embed="rId3"/>
          <a:stretch>
            <a:fillRect/>
          </a:stretch>
        </p:blipFill>
        <p:spPr>
          <a:xfrm>
            <a:off x="4899417" y="1990579"/>
            <a:ext cx="6971586" cy="3400062"/>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F2E4573B-A4DE-416F-A6BC-5EB014AC30CE}"/>
              </a:ext>
            </a:extLst>
          </p:cNvPr>
          <p:cNvPicPr>
            <a:picLocks noChangeAspect="1"/>
          </p:cNvPicPr>
          <p:nvPr/>
        </p:nvPicPr>
        <p:blipFill>
          <a:blip r:embed="rId4"/>
          <a:stretch>
            <a:fillRect/>
          </a:stretch>
        </p:blipFill>
        <p:spPr>
          <a:xfrm>
            <a:off x="9519959" y="2576401"/>
            <a:ext cx="1886130" cy="189318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30672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806C8AE-988C-4D1B-B1F9-5AE506FA23E6}"/>
              </a:ext>
            </a:extLst>
          </p:cNvPr>
          <p:cNvSpPr txBox="1"/>
          <p:nvPr/>
        </p:nvSpPr>
        <p:spPr>
          <a:xfrm>
            <a:off x="503507" y="1467359"/>
            <a:ext cx="11184987" cy="523220"/>
          </a:xfrm>
          <a:prstGeom prst="rect">
            <a:avLst/>
          </a:prstGeom>
          <a:noFill/>
        </p:spPr>
        <p:txBody>
          <a:bodyPr wrap="square" rtlCol="0" anchor="t">
            <a:spAutoFit/>
          </a:bodyPr>
          <a:lstStyle/>
          <a:p>
            <a:pPr algn="ctr"/>
            <a:r>
              <a:rPr lang="en-US" sz="2800" b="1" i="1">
                <a:solidFill>
                  <a:schemeClr val="tx2"/>
                </a:solidFill>
                <a:latin typeface="+mj-lt"/>
              </a:rPr>
              <a:t>Create bespoke goals for different groups of timekeepers in your organization</a:t>
            </a:r>
          </a:p>
        </p:txBody>
      </p:sp>
      <p:sp>
        <p:nvSpPr>
          <p:cNvPr id="9" name="Content Placeholder 2">
            <a:extLst>
              <a:ext uri="{FF2B5EF4-FFF2-40B4-BE49-F238E27FC236}">
                <a16:creationId xmlns:a16="http://schemas.microsoft.com/office/drawing/2014/main" id="{B571AE14-6455-4C8D-81F3-B5F474E158AD}"/>
              </a:ext>
            </a:extLst>
          </p:cNvPr>
          <p:cNvSpPr txBox="1">
            <a:spLocks/>
          </p:cNvSpPr>
          <p:nvPr/>
        </p:nvSpPr>
        <p:spPr>
          <a:xfrm>
            <a:off x="6175804" y="2123258"/>
            <a:ext cx="5181600" cy="397510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a:buChar char="•"/>
              <a:defRPr sz="2800" b="0" i="0" kern="1200">
                <a:solidFill>
                  <a:schemeClr val="tx1">
                    <a:lumMod val="75000"/>
                    <a:lumOff val="25000"/>
                  </a:schemeClr>
                </a:solidFill>
                <a:latin typeface="Lato" panose="020F0502020204030203" pitchFamily="34" charset="77"/>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a:buChar char="•"/>
              <a:defRPr sz="2800" b="0" i="0" kern="1200">
                <a:solidFill>
                  <a:schemeClr val="accent1"/>
                </a:solidFill>
                <a:latin typeface="Lato Light" panose="020F0302020204030203" pitchFamily="34" charset="77"/>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a:buChar char="•"/>
              <a:defRPr sz="2800" b="0" i="0" kern="1200">
                <a:solidFill>
                  <a:schemeClr val="tx2"/>
                </a:solidFill>
                <a:latin typeface="Lato Light" panose="020F0302020204030203" pitchFamily="34" charset="77"/>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a:buChar char="•"/>
              <a:defRPr sz="2400" b="0" i="0" kern="1200">
                <a:solidFill>
                  <a:schemeClr val="tx2"/>
                </a:solidFill>
                <a:latin typeface="Lato Light" panose="020F0302020204030203" pitchFamily="34" charset="77"/>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a:buChar char="•"/>
              <a:defRPr sz="1800" b="1" i="0" kern="1200">
                <a:solidFill>
                  <a:schemeClr val="accent1"/>
                </a:solidFill>
                <a:latin typeface="Lato" panose="020F0502020204030203" pitchFamily="34" charset="77"/>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sz="2000">
              <a:solidFill>
                <a:schemeClr val="tx1"/>
              </a:solidFill>
              <a:latin typeface="Lato"/>
            </a:endParaRPr>
          </a:p>
        </p:txBody>
      </p:sp>
      <p:sp>
        <p:nvSpPr>
          <p:cNvPr id="12" name="Content Placeholder 2">
            <a:extLst>
              <a:ext uri="{FF2B5EF4-FFF2-40B4-BE49-F238E27FC236}">
                <a16:creationId xmlns:a16="http://schemas.microsoft.com/office/drawing/2014/main" id="{E6E06D2C-68E8-4E89-98FA-F905B849ED8D}"/>
              </a:ext>
            </a:extLst>
          </p:cNvPr>
          <p:cNvSpPr txBox="1">
            <a:spLocks/>
          </p:cNvSpPr>
          <p:nvPr/>
        </p:nvSpPr>
        <p:spPr>
          <a:xfrm>
            <a:off x="813049" y="2123257"/>
            <a:ext cx="4805025" cy="397510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a:buChar char="•"/>
              <a:defRPr sz="2800" b="0" i="0" kern="1200">
                <a:solidFill>
                  <a:schemeClr val="tx1">
                    <a:lumMod val="75000"/>
                    <a:lumOff val="25000"/>
                  </a:schemeClr>
                </a:solidFill>
                <a:latin typeface="Lato" panose="020F0502020204030203" pitchFamily="34" charset="77"/>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a:buChar char="•"/>
              <a:defRPr sz="2800" b="0" i="0" kern="1200">
                <a:solidFill>
                  <a:schemeClr val="accent1"/>
                </a:solidFill>
                <a:latin typeface="Lato Light" panose="020F0302020204030203" pitchFamily="34" charset="77"/>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a:buChar char="•"/>
              <a:defRPr sz="2800" b="0" i="0" kern="1200">
                <a:solidFill>
                  <a:schemeClr val="tx2"/>
                </a:solidFill>
                <a:latin typeface="Lato Light" panose="020F0302020204030203" pitchFamily="34" charset="77"/>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a:buChar char="•"/>
              <a:defRPr sz="2400" b="0" i="0" kern="1200">
                <a:solidFill>
                  <a:schemeClr val="tx2"/>
                </a:solidFill>
                <a:latin typeface="Lato Light" panose="020F0302020204030203" pitchFamily="34" charset="77"/>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a:buChar char="•"/>
              <a:defRPr sz="1800" b="1" i="0" kern="1200">
                <a:solidFill>
                  <a:schemeClr val="accent1"/>
                </a:solidFill>
                <a:latin typeface="Lato" panose="020F0502020204030203" pitchFamily="34" charset="77"/>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sz="2400">
              <a:latin typeface="Lato"/>
            </a:endParaRPr>
          </a:p>
          <a:p>
            <a:r>
              <a:rPr lang="en-US" sz="2400">
                <a:latin typeface="Lato"/>
              </a:rPr>
              <a:t>Create multiple policies for each employee category – e.g. title/rank </a:t>
            </a:r>
          </a:p>
          <a:p>
            <a:r>
              <a:rPr lang="en-US" sz="2400">
                <a:latin typeface="Lato"/>
              </a:rPr>
              <a:t>User can only be assigned to one (1) policy</a:t>
            </a:r>
          </a:p>
          <a:p>
            <a:r>
              <a:rPr lang="en-US" sz="2400">
                <a:latin typeface="Lato"/>
              </a:rPr>
              <a:t>Set Annual and Monthly Goals</a:t>
            </a:r>
          </a:p>
          <a:p>
            <a:r>
              <a:rPr lang="en-US" sz="2400">
                <a:latin typeface="Lato"/>
              </a:rPr>
              <a:t>Weekly and Monthly Grace Days to track delinquent time</a:t>
            </a:r>
          </a:p>
          <a:p>
            <a:pPr marL="457200" lvl="1" indent="0">
              <a:buNone/>
            </a:pPr>
            <a:endParaRPr lang="en-US" sz="2400" i="1">
              <a:solidFill>
                <a:srgbClr val="000000"/>
              </a:solidFill>
              <a:latin typeface="Lato"/>
            </a:endParaRPr>
          </a:p>
          <a:p>
            <a:endParaRPr lang="en-US" i="1">
              <a:solidFill>
                <a:srgbClr val="404040"/>
              </a:solidFill>
              <a:latin typeface="Lato"/>
            </a:endParaRPr>
          </a:p>
        </p:txBody>
      </p:sp>
      <p:sp>
        <p:nvSpPr>
          <p:cNvPr id="7" name="Title 6">
            <a:extLst>
              <a:ext uri="{FF2B5EF4-FFF2-40B4-BE49-F238E27FC236}">
                <a16:creationId xmlns:a16="http://schemas.microsoft.com/office/drawing/2014/main" id="{7849F625-9352-0540-B7FB-4C8C2EE56231}"/>
              </a:ext>
            </a:extLst>
          </p:cNvPr>
          <p:cNvSpPr>
            <a:spLocks noGrp="1"/>
          </p:cNvSpPr>
          <p:nvPr>
            <p:ph type="title"/>
          </p:nvPr>
        </p:nvSpPr>
        <p:spPr>
          <a:xfrm>
            <a:off x="432487" y="365125"/>
            <a:ext cx="12569002" cy="1347974"/>
          </a:xfrm>
        </p:spPr>
        <p:txBody>
          <a:bodyPr>
            <a:normAutofit/>
          </a:bodyPr>
          <a:lstStyle/>
          <a:p>
            <a:r>
              <a:rPr lang="en-US" sz="3200"/>
              <a:t>Multi-policy Management</a:t>
            </a:r>
          </a:p>
        </p:txBody>
      </p:sp>
      <p:sp>
        <p:nvSpPr>
          <p:cNvPr id="3" name="Content Placeholder 3">
            <a:extLst>
              <a:ext uri="{FF2B5EF4-FFF2-40B4-BE49-F238E27FC236}">
                <a16:creationId xmlns:a16="http://schemas.microsoft.com/office/drawing/2014/main" id="{9D398330-78E7-4311-A131-B130E0D82F10}"/>
              </a:ext>
            </a:extLst>
          </p:cNvPr>
          <p:cNvSpPr txBox="1">
            <a:spLocks/>
          </p:cNvSpPr>
          <p:nvPr/>
        </p:nvSpPr>
        <p:spPr>
          <a:xfrm>
            <a:off x="6374221" y="2426478"/>
            <a:ext cx="5181600" cy="3579072"/>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a:buChar char="•"/>
              <a:defRPr sz="2800" b="0" i="0" kern="1200">
                <a:solidFill>
                  <a:schemeClr val="tx1">
                    <a:lumMod val="75000"/>
                    <a:lumOff val="25000"/>
                  </a:schemeClr>
                </a:solidFill>
                <a:latin typeface="Lato" panose="020F0502020204030203" pitchFamily="34" charset="77"/>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a:buChar char="•"/>
              <a:defRPr sz="2800" b="0" i="0" kern="1200">
                <a:solidFill>
                  <a:schemeClr val="accent1"/>
                </a:solidFill>
                <a:latin typeface="Lato Light" panose="020F0302020204030203" pitchFamily="34" charset="77"/>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a:buChar char="•"/>
              <a:defRPr sz="2800" b="0" i="0" kern="1200">
                <a:solidFill>
                  <a:schemeClr val="tx2"/>
                </a:solidFill>
                <a:latin typeface="Lato Light" panose="020F0302020204030203" pitchFamily="34" charset="77"/>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a:buChar char="•"/>
              <a:defRPr sz="2400" b="0" i="0" kern="1200">
                <a:solidFill>
                  <a:schemeClr val="tx2"/>
                </a:solidFill>
                <a:latin typeface="Lato Light" panose="020F0302020204030203" pitchFamily="34" charset="77"/>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a:buChar char="•"/>
              <a:defRPr sz="1800" b="1" i="0" kern="1200">
                <a:solidFill>
                  <a:schemeClr val="accent1"/>
                </a:solidFill>
                <a:latin typeface="Lato" panose="020F0502020204030203" pitchFamily="34" charset="77"/>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a:p>
          <a:p>
            <a:endParaRPr lang="en-US"/>
          </a:p>
          <a:p>
            <a:endParaRPr lang="en-US"/>
          </a:p>
          <a:p>
            <a:endParaRPr lang="en-US"/>
          </a:p>
          <a:p>
            <a:endParaRPr lang="en-US"/>
          </a:p>
          <a:p>
            <a:endParaRPr lang="en-US"/>
          </a:p>
          <a:p>
            <a:pPr marL="0" indent="0">
              <a:buFont typeface="Arial"/>
              <a:buNone/>
            </a:pPr>
            <a:endParaRPr lang="en-US" sz="1700" b="1"/>
          </a:p>
          <a:p>
            <a:pPr marL="0" indent="0">
              <a:buFont typeface="Arial"/>
              <a:buNone/>
            </a:pPr>
            <a:endParaRPr lang="en-US" sz="1700" b="1"/>
          </a:p>
          <a:p>
            <a:pPr marL="0" indent="0">
              <a:buFont typeface="Arial"/>
              <a:buNone/>
            </a:pPr>
            <a:endParaRPr lang="en-US" sz="1700" b="1"/>
          </a:p>
          <a:p>
            <a:pPr marL="0" indent="0">
              <a:buFont typeface="Arial"/>
              <a:buNone/>
            </a:pPr>
            <a:endParaRPr lang="en-US" sz="1700" b="1"/>
          </a:p>
          <a:p>
            <a:pPr marL="0" indent="0">
              <a:buFont typeface="Arial"/>
              <a:buNone/>
            </a:pPr>
            <a:endParaRPr lang="en-US" sz="1700" b="1"/>
          </a:p>
          <a:p>
            <a:pPr marL="0" indent="0">
              <a:buFont typeface="Arial"/>
              <a:buNone/>
            </a:pPr>
            <a:r>
              <a:rPr lang="en-US" sz="1700" b="1"/>
              <a:t>Note: </a:t>
            </a:r>
            <a:r>
              <a:rPr lang="en-US" sz="1700"/>
              <a:t>Users are assigned to a policy in iTimekeep Portal &gt; Thrive &gt; Manage Users</a:t>
            </a:r>
          </a:p>
        </p:txBody>
      </p:sp>
      <p:pic>
        <p:nvPicPr>
          <p:cNvPr id="4" name="Picture 3">
            <a:extLst>
              <a:ext uri="{FF2B5EF4-FFF2-40B4-BE49-F238E27FC236}">
                <a16:creationId xmlns:a16="http://schemas.microsoft.com/office/drawing/2014/main" id="{4B1AFB90-032D-4D9C-8E74-72E7DB428B80}"/>
              </a:ext>
            </a:extLst>
          </p:cNvPr>
          <p:cNvPicPr>
            <a:picLocks noChangeAspect="1"/>
          </p:cNvPicPr>
          <p:nvPr/>
        </p:nvPicPr>
        <p:blipFill>
          <a:blip r:embed="rId3"/>
          <a:stretch>
            <a:fillRect/>
          </a:stretch>
        </p:blipFill>
        <p:spPr>
          <a:xfrm>
            <a:off x="5618074" y="2021805"/>
            <a:ext cx="6377755" cy="3315251"/>
          </a:xfrm>
          <a:prstGeom prst="rect">
            <a:avLst/>
          </a:prstGeom>
        </p:spPr>
      </p:pic>
    </p:spTree>
    <p:extLst>
      <p:ext uri="{BB962C8B-B14F-4D97-AF65-F5344CB8AC3E}">
        <p14:creationId xmlns:p14="http://schemas.microsoft.com/office/powerpoint/2010/main" val="24206612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806C8AE-988C-4D1B-B1F9-5AE506FA23E6}"/>
              </a:ext>
            </a:extLst>
          </p:cNvPr>
          <p:cNvSpPr txBox="1"/>
          <p:nvPr/>
        </p:nvSpPr>
        <p:spPr>
          <a:xfrm>
            <a:off x="945091" y="1467359"/>
            <a:ext cx="10075818" cy="523220"/>
          </a:xfrm>
          <a:prstGeom prst="rect">
            <a:avLst/>
          </a:prstGeom>
          <a:noFill/>
        </p:spPr>
        <p:txBody>
          <a:bodyPr wrap="square" rtlCol="0" anchor="t">
            <a:spAutoFit/>
          </a:bodyPr>
          <a:lstStyle/>
          <a:p>
            <a:pPr algn="ctr"/>
            <a:r>
              <a:rPr lang="en-US" sz="2800" b="1" i="1">
                <a:solidFill>
                  <a:schemeClr val="tx2"/>
                </a:solidFill>
                <a:latin typeface="+mj-lt"/>
              </a:rPr>
              <a:t>Guide Partners and Associates to become better timekeepers</a:t>
            </a:r>
          </a:p>
        </p:txBody>
      </p:sp>
      <p:sp>
        <p:nvSpPr>
          <p:cNvPr id="9" name="Content Placeholder 2">
            <a:extLst>
              <a:ext uri="{FF2B5EF4-FFF2-40B4-BE49-F238E27FC236}">
                <a16:creationId xmlns:a16="http://schemas.microsoft.com/office/drawing/2014/main" id="{B571AE14-6455-4C8D-81F3-B5F474E158AD}"/>
              </a:ext>
            </a:extLst>
          </p:cNvPr>
          <p:cNvSpPr txBox="1">
            <a:spLocks/>
          </p:cNvSpPr>
          <p:nvPr/>
        </p:nvSpPr>
        <p:spPr>
          <a:xfrm>
            <a:off x="6175804" y="2123258"/>
            <a:ext cx="5181600" cy="397510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a:buChar char="•"/>
              <a:defRPr sz="2800" b="0" i="0" kern="1200">
                <a:solidFill>
                  <a:schemeClr val="tx1">
                    <a:lumMod val="75000"/>
                    <a:lumOff val="25000"/>
                  </a:schemeClr>
                </a:solidFill>
                <a:latin typeface="Lato" panose="020F0502020204030203" pitchFamily="34" charset="77"/>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a:buChar char="•"/>
              <a:defRPr sz="2800" b="0" i="0" kern="1200">
                <a:solidFill>
                  <a:schemeClr val="accent1"/>
                </a:solidFill>
                <a:latin typeface="Lato Light" panose="020F0302020204030203" pitchFamily="34" charset="77"/>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a:buChar char="•"/>
              <a:defRPr sz="2800" b="0" i="0" kern="1200">
                <a:solidFill>
                  <a:schemeClr val="tx2"/>
                </a:solidFill>
                <a:latin typeface="Lato Light" panose="020F0302020204030203" pitchFamily="34" charset="77"/>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a:buChar char="•"/>
              <a:defRPr sz="2400" b="0" i="0" kern="1200">
                <a:solidFill>
                  <a:schemeClr val="tx2"/>
                </a:solidFill>
                <a:latin typeface="Lato Light" panose="020F0302020204030203" pitchFamily="34" charset="77"/>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a:buChar char="•"/>
              <a:defRPr sz="1800" b="1" i="0" kern="1200">
                <a:solidFill>
                  <a:schemeClr val="accent1"/>
                </a:solidFill>
                <a:latin typeface="Lato" panose="020F0502020204030203" pitchFamily="34" charset="77"/>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a:solidFill>
                <a:schemeClr val="tx1"/>
              </a:solidFill>
            </a:endParaRPr>
          </a:p>
        </p:txBody>
      </p:sp>
      <p:sp>
        <p:nvSpPr>
          <p:cNvPr id="12" name="Content Placeholder 2">
            <a:extLst>
              <a:ext uri="{FF2B5EF4-FFF2-40B4-BE49-F238E27FC236}">
                <a16:creationId xmlns:a16="http://schemas.microsoft.com/office/drawing/2014/main" id="{E6E06D2C-68E8-4E89-98FA-F905B849ED8D}"/>
              </a:ext>
            </a:extLst>
          </p:cNvPr>
          <p:cNvSpPr txBox="1">
            <a:spLocks/>
          </p:cNvSpPr>
          <p:nvPr/>
        </p:nvSpPr>
        <p:spPr>
          <a:xfrm>
            <a:off x="813049" y="2123257"/>
            <a:ext cx="4536750" cy="397510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a:buChar char="•"/>
              <a:defRPr sz="2800" b="0" i="0" kern="1200">
                <a:solidFill>
                  <a:schemeClr val="tx1">
                    <a:lumMod val="75000"/>
                    <a:lumOff val="25000"/>
                  </a:schemeClr>
                </a:solidFill>
                <a:latin typeface="Lato" panose="020F0502020204030203" pitchFamily="34" charset="77"/>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a:buChar char="•"/>
              <a:defRPr sz="2800" b="0" i="0" kern="1200">
                <a:solidFill>
                  <a:schemeClr val="accent1"/>
                </a:solidFill>
                <a:latin typeface="Lato Light" panose="020F0302020204030203" pitchFamily="34" charset="77"/>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a:buChar char="•"/>
              <a:defRPr sz="2800" b="0" i="0" kern="1200">
                <a:solidFill>
                  <a:schemeClr val="tx2"/>
                </a:solidFill>
                <a:latin typeface="Lato Light" panose="020F0302020204030203" pitchFamily="34" charset="77"/>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a:buChar char="•"/>
              <a:defRPr sz="2400" b="0" i="0" kern="1200">
                <a:solidFill>
                  <a:schemeClr val="tx2"/>
                </a:solidFill>
                <a:latin typeface="Lato Light" panose="020F0302020204030203" pitchFamily="34" charset="77"/>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a:buChar char="•"/>
              <a:defRPr sz="1800" b="1" i="0" kern="1200">
                <a:solidFill>
                  <a:schemeClr val="accent1"/>
                </a:solidFill>
                <a:latin typeface="Lato" panose="020F0502020204030203" pitchFamily="34" charset="77"/>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i="1" dirty="0">
              <a:latin typeface="Lato"/>
            </a:endParaRPr>
          </a:p>
          <a:p>
            <a:r>
              <a:rPr lang="en-US" dirty="0">
                <a:latin typeface="Lato"/>
              </a:rPr>
              <a:t>By policy, firms can configure how to engage with policy members</a:t>
            </a:r>
          </a:p>
          <a:p>
            <a:r>
              <a:rPr lang="en-US" dirty="0">
                <a:latin typeface="Lato"/>
              </a:rPr>
              <a:t>In addition to availability of goals in </a:t>
            </a:r>
            <a:r>
              <a:rPr lang="en-US" dirty="0" err="1">
                <a:latin typeface="Lato"/>
              </a:rPr>
              <a:t>iTimekeep</a:t>
            </a:r>
            <a:r>
              <a:rPr lang="en-US" dirty="0">
                <a:latin typeface="Lato"/>
              </a:rPr>
              <a:t> Dashboard</a:t>
            </a:r>
          </a:p>
          <a:p>
            <a:pPr marL="457200" lvl="1" indent="0">
              <a:buNone/>
            </a:pPr>
            <a:endParaRPr lang="en-US" sz="2400" i="1" dirty="0">
              <a:solidFill>
                <a:srgbClr val="000000"/>
              </a:solidFill>
              <a:latin typeface="Lato"/>
            </a:endParaRPr>
          </a:p>
          <a:p>
            <a:endParaRPr lang="en-US" i="1" dirty="0">
              <a:solidFill>
                <a:srgbClr val="404040"/>
              </a:solidFill>
              <a:latin typeface="Lato"/>
            </a:endParaRPr>
          </a:p>
        </p:txBody>
      </p:sp>
      <p:sp>
        <p:nvSpPr>
          <p:cNvPr id="7" name="Title 6">
            <a:extLst>
              <a:ext uri="{FF2B5EF4-FFF2-40B4-BE49-F238E27FC236}">
                <a16:creationId xmlns:a16="http://schemas.microsoft.com/office/drawing/2014/main" id="{7849F625-9352-0540-B7FB-4C8C2EE56231}"/>
              </a:ext>
            </a:extLst>
          </p:cNvPr>
          <p:cNvSpPr>
            <a:spLocks noGrp="1"/>
          </p:cNvSpPr>
          <p:nvPr>
            <p:ph type="title"/>
          </p:nvPr>
        </p:nvSpPr>
        <p:spPr>
          <a:xfrm>
            <a:off x="432487" y="365125"/>
            <a:ext cx="12569002" cy="1347974"/>
          </a:xfrm>
        </p:spPr>
        <p:txBody>
          <a:bodyPr>
            <a:normAutofit/>
          </a:bodyPr>
          <a:lstStyle/>
          <a:p>
            <a:r>
              <a:rPr lang="en-US" sz="3200" dirty="0"/>
              <a:t>Engage with Timekeepers &amp; Policy Owners</a:t>
            </a:r>
          </a:p>
        </p:txBody>
      </p:sp>
      <p:pic>
        <p:nvPicPr>
          <p:cNvPr id="3" name="Picture 2">
            <a:extLst>
              <a:ext uri="{FF2B5EF4-FFF2-40B4-BE49-F238E27FC236}">
                <a16:creationId xmlns:a16="http://schemas.microsoft.com/office/drawing/2014/main" id="{69B0ABEE-CD54-4DCC-8331-E538E67C8C33}"/>
              </a:ext>
            </a:extLst>
          </p:cNvPr>
          <p:cNvPicPr>
            <a:picLocks noChangeAspect="1"/>
          </p:cNvPicPr>
          <p:nvPr/>
        </p:nvPicPr>
        <p:blipFill>
          <a:blip r:embed="rId3"/>
          <a:stretch>
            <a:fillRect/>
          </a:stretch>
        </p:blipFill>
        <p:spPr>
          <a:xfrm>
            <a:off x="5349799" y="2158854"/>
            <a:ext cx="6573928" cy="323178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223470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E6C0E34D-CE3B-2749-8BFF-FF8D9F893CCA}"/>
              </a:ext>
            </a:extLst>
          </p:cNvPr>
          <p:cNvSpPr>
            <a:spLocks noGrp="1"/>
          </p:cNvSpPr>
          <p:nvPr>
            <p:ph type="title"/>
          </p:nvPr>
        </p:nvSpPr>
        <p:spPr/>
        <p:txBody>
          <a:bodyPr>
            <a:noAutofit/>
          </a:bodyPr>
          <a:lstStyle/>
          <a:p>
            <a:r>
              <a:rPr lang="en-US" sz="4000" b="1" spc="300">
                <a:solidFill>
                  <a:schemeClr val="accent2">
                    <a:lumMod val="40000"/>
                    <a:lumOff val="60000"/>
                  </a:schemeClr>
                </a:solidFill>
                <a:latin typeface="+mn-lt"/>
              </a:rPr>
              <a:t>WHAT’S NEW</a:t>
            </a:r>
            <a:endParaRPr lang="en-US" sz="4000" b="1" spc="300">
              <a:solidFill>
                <a:schemeClr val="accent2">
                  <a:lumMod val="40000"/>
                  <a:lumOff val="60000"/>
                </a:schemeClr>
              </a:solidFill>
              <a:effectLst/>
              <a:latin typeface="+mn-lt"/>
            </a:endParaRPr>
          </a:p>
        </p:txBody>
      </p:sp>
      <p:sp>
        <p:nvSpPr>
          <p:cNvPr id="7" name="Subtitle 5">
            <a:extLst>
              <a:ext uri="{FF2B5EF4-FFF2-40B4-BE49-F238E27FC236}">
                <a16:creationId xmlns:a16="http://schemas.microsoft.com/office/drawing/2014/main" id="{EDDE77E0-302F-4442-B805-8DE2A6D78212}"/>
              </a:ext>
            </a:extLst>
          </p:cNvPr>
          <p:cNvSpPr>
            <a:spLocks noGrp="1"/>
          </p:cNvSpPr>
          <p:nvPr>
            <p:ph type="body" idx="1"/>
          </p:nvPr>
        </p:nvSpPr>
        <p:spPr>
          <a:xfrm>
            <a:off x="584796" y="4008279"/>
            <a:ext cx="10972800" cy="1500187"/>
          </a:xfrm>
        </p:spPr>
        <p:txBody>
          <a:bodyPr>
            <a:noAutofit/>
          </a:bodyPr>
          <a:lstStyle/>
          <a:p>
            <a:pPr marL="0" indent="0">
              <a:buNone/>
            </a:pPr>
            <a:r>
              <a:rPr lang="en-US" sz="8800" dirty="0">
                <a:solidFill>
                  <a:schemeClr val="bg1"/>
                </a:solidFill>
                <a:latin typeface="+mj-lt"/>
              </a:rPr>
              <a:t>Thrive - Demo</a:t>
            </a:r>
            <a:endParaRPr lang="en-US" sz="8800" baseline="30000" dirty="0">
              <a:solidFill>
                <a:schemeClr val="bg1"/>
              </a:solidFill>
              <a:effectLst/>
              <a:latin typeface="+mj-lt"/>
            </a:endParaRPr>
          </a:p>
        </p:txBody>
      </p:sp>
      <p:pic>
        <p:nvPicPr>
          <p:cNvPr id="4" name="Picture 3" descr="A picture containing drawing&#10;&#10;Description automatically generated">
            <a:extLst>
              <a:ext uri="{FF2B5EF4-FFF2-40B4-BE49-F238E27FC236}">
                <a16:creationId xmlns:a16="http://schemas.microsoft.com/office/drawing/2014/main" id="{887387FA-5476-4E4D-AF01-6BD978A24C9D}"/>
              </a:ext>
            </a:extLst>
          </p:cNvPr>
          <p:cNvPicPr>
            <a:picLocks noChangeAspect="1"/>
          </p:cNvPicPr>
          <p:nvPr/>
        </p:nvPicPr>
        <p:blipFill>
          <a:blip r:embed="rId2"/>
          <a:stretch>
            <a:fillRect/>
          </a:stretch>
        </p:blipFill>
        <p:spPr>
          <a:xfrm>
            <a:off x="7026204" y="429253"/>
            <a:ext cx="5181376" cy="1437022"/>
          </a:xfrm>
          <a:prstGeom prst="rect">
            <a:avLst/>
          </a:prstGeom>
        </p:spPr>
      </p:pic>
    </p:spTree>
    <p:extLst>
      <p:ext uri="{BB962C8B-B14F-4D97-AF65-F5344CB8AC3E}">
        <p14:creationId xmlns:p14="http://schemas.microsoft.com/office/powerpoint/2010/main" val="37595926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806C8AE-988C-4D1B-B1F9-5AE506FA23E6}"/>
              </a:ext>
            </a:extLst>
          </p:cNvPr>
          <p:cNvSpPr txBox="1"/>
          <p:nvPr/>
        </p:nvSpPr>
        <p:spPr>
          <a:xfrm>
            <a:off x="945091" y="1467359"/>
            <a:ext cx="10075818" cy="523220"/>
          </a:xfrm>
          <a:prstGeom prst="rect">
            <a:avLst/>
          </a:prstGeom>
          <a:noFill/>
        </p:spPr>
        <p:txBody>
          <a:bodyPr wrap="square" rtlCol="0" anchor="t">
            <a:spAutoFit/>
          </a:bodyPr>
          <a:lstStyle/>
          <a:p>
            <a:pPr algn="ctr"/>
            <a:r>
              <a:rPr lang="en-US" sz="2800" b="1" i="1" dirty="0">
                <a:solidFill>
                  <a:schemeClr val="tx2"/>
                </a:solidFill>
                <a:latin typeface="+mj-lt"/>
              </a:rPr>
              <a:t>Upcoming training for </a:t>
            </a:r>
            <a:r>
              <a:rPr lang="en-US" sz="2800" b="1" i="1" dirty="0" err="1">
                <a:solidFill>
                  <a:schemeClr val="tx2"/>
                </a:solidFill>
                <a:latin typeface="+mj-lt"/>
              </a:rPr>
              <a:t>iTimekeep</a:t>
            </a:r>
            <a:r>
              <a:rPr lang="en-US" sz="2800" b="1" i="1" dirty="0">
                <a:solidFill>
                  <a:schemeClr val="tx2"/>
                </a:solidFill>
                <a:latin typeface="+mj-lt"/>
              </a:rPr>
              <a:t> and Admin trainings</a:t>
            </a:r>
          </a:p>
        </p:txBody>
      </p:sp>
      <p:sp>
        <p:nvSpPr>
          <p:cNvPr id="9" name="Content Placeholder 2">
            <a:extLst>
              <a:ext uri="{FF2B5EF4-FFF2-40B4-BE49-F238E27FC236}">
                <a16:creationId xmlns:a16="http://schemas.microsoft.com/office/drawing/2014/main" id="{B571AE14-6455-4C8D-81F3-B5F474E158AD}"/>
              </a:ext>
            </a:extLst>
          </p:cNvPr>
          <p:cNvSpPr txBox="1">
            <a:spLocks/>
          </p:cNvSpPr>
          <p:nvPr/>
        </p:nvSpPr>
        <p:spPr>
          <a:xfrm>
            <a:off x="6175804" y="2123258"/>
            <a:ext cx="5181600" cy="397510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a:buChar char="•"/>
              <a:defRPr sz="2800" b="0" i="0" kern="1200">
                <a:solidFill>
                  <a:schemeClr val="tx1">
                    <a:lumMod val="75000"/>
                    <a:lumOff val="25000"/>
                  </a:schemeClr>
                </a:solidFill>
                <a:latin typeface="Lato" panose="020F0502020204030203" pitchFamily="34" charset="77"/>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a:buChar char="•"/>
              <a:defRPr sz="2800" b="0" i="0" kern="1200">
                <a:solidFill>
                  <a:schemeClr val="accent1"/>
                </a:solidFill>
                <a:latin typeface="Lato Light" panose="020F0302020204030203" pitchFamily="34" charset="77"/>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a:buChar char="•"/>
              <a:defRPr sz="2800" b="0" i="0" kern="1200">
                <a:solidFill>
                  <a:schemeClr val="tx2"/>
                </a:solidFill>
                <a:latin typeface="Lato Light" panose="020F0302020204030203" pitchFamily="34" charset="77"/>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a:buChar char="•"/>
              <a:defRPr sz="2400" b="0" i="0" kern="1200">
                <a:solidFill>
                  <a:schemeClr val="tx2"/>
                </a:solidFill>
                <a:latin typeface="Lato Light" panose="020F0302020204030203" pitchFamily="34" charset="77"/>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a:buChar char="•"/>
              <a:defRPr sz="1800" b="1" i="0" kern="1200">
                <a:solidFill>
                  <a:schemeClr val="accent1"/>
                </a:solidFill>
                <a:latin typeface="Lato" panose="020F0502020204030203" pitchFamily="34" charset="77"/>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a:solidFill>
                <a:schemeClr val="tx1"/>
              </a:solidFill>
            </a:endParaRPr>
          </a:p>
        </p:txBody>
      </p:sp>
      <p:sp>
        <p:nvSpPr>
          <p:cNvPr id="12" name="Content Placeholder 2">
            <a:extLst>
              <a:ext uri="{FF2B5EF4-FFF2-40B4-BE49-F238E27FC236}">
                <a16:creationId xmlns:a16="http://schemas.microsoft.com/office/drawing/2014/main" id="{E6E06D2C-68E8-4E89-98FA-F905B849ED8D}"/>
              </a:ext>
            </a:extLst>
          </p:cNvPr>
          <p:cNvSpPr txBox="1">
            <a:spLocks/>
          </p:cNvSpPr>
          <p:nvPr/>
        </p:nvSpPr>
        <p:spPr>
          <a:xfrm>
            <a:off x="813049" y="2123257"/>
            <a:ext cx="4536750" cy="397510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a:buChar char="•"/>
              <a:defRPr sz="2800" b="0" i="0" kern="1200">
                <a:solidFill>
                  <a:schemeClr val="tx1">
                    <a:lumMod val="75000"/>
                    <a:lumOff val="25000"/>
                  </a:schemeClr>
                </a:solidFill>
                <a:latin typeface="Lato" panose="020F0502020204030203" pitchFamily="34" charset="77"/>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a:buChar char="•"/>
              <a:defRPr sz="2800" b="0" i="0" kern="1200">
                <a:solidFill>
                  <a:schemeClr val="accent1"/>
                </a:solidFill>
                <a:latin typeface="Lato Light" panose="020F0302020204030203" pitchFamily="34" charset="77"/>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a:buChar char="•"/>
              <a:defRPr sz="2800" b="0" i="0" kern="1200">
                <a:solidFill>
                  <a:schemeClr val="tx2"/>
                </a:solidFill>
                <a:latin typeface="Lato Light" panose="020F0302020204030203" pitchFamily="34" charset="77"/>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a:buChar char="•"/>
              <a:defRPr sz="2400" b="0" i="0" kern="1200">
                <a:solidFill>
                  <a:schemeClr val="tx2"/>
                </a:solidFill>
                <a:latin typeface="Lato Light" panose="020F0302020204030203" pitchFamily="34" charset="77"/>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a:buChar char="•"/>
              <a:defRPr sz="1800" b="1" i="0" kern="1200">
                <a:solidFill>
                  <a:schemeClr val="accent1"/>
                </a:solidFill>
                <a:latin typeface="Lato" panose="020F0502020204030203" pitchFamily="34" charset="77"/>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latin typeface="Lato"/>
              </a:rPr>
              <a:t>Share the word about end-user training</a:t>
            </a:r>
          </a:p>
          <a:p>
            <a:r>
              <a:rPr lang="en-US" dirty="0">
                <a:latin typeface="Lato"/>
              </a:rPr>
              <a:t>Join us for Admin training in Thrive, OCG Live or </a:t>
            </a:r>
            <a:r>
              <a:rPr lang="en-US" dirty="0" err="1">
                <a:latin typeface="Lato"/>
              </a:rPr>
              <a:t>iTimekeep</a:t>
            </a:r>
            <a:r>
              <a:rPr lang="en-US" dirty="0">
                <a:latin typeface="Lato"/>
              </a:rPr>
              <a:t> Portal</a:t>
            </a:r>
          </a:p>
          <a:p>
            <a:r>
              <a:rPr lang="en-US" dirty="0">
                <a:latin typeface="Lato"/>
              </a:rPr>
              <a:t>Classes can be found at </a:t>
            </a:r>
            <a:r>
              <a:rPr lang="en-US" u="sng" dirty="0">
                <a:latin typeface="Lato"/>
              </a:rPr>
              <a:t>www.aderant.com/client-webinars-itimekeep/</a:t>
            </a:r>
          </a:p>
          <a:p>
            <a:pPr marL="457200" lvl="1" indent="0">
              <a:buNone/>
            </a:pPr>
            <a:endParaRPr lang="en-US" sz="2400" i="1" dirty="0">
              <a:solidFill>
                <a:srgbClr val="000000"/>
              </a:solidFill>
              <a:latin typeface="Lato"/>
            </a:endParaRPr>
          </a:p>
          <a:p>
            <a:endParaRPr lang="en-US" i="1" dirty="0">
              <a:solidFill>
                <a:srgbClr val="404040"/>
              </a:solidFill>
              <a:latin typeface="Lato"/>
            </a:endParaRPr>
          </a:p>
        </p:txBody>
      </p:sp>
      <p:sp>
        <p:nvSpPr>
          <p:cNvPr id="7" name="Title 6">
            <a:extLst>
              <a:ext uri="{FF2B5EF4-FFF2-40B4-BE49-F238E27FC236}">
                <a16:creationId xmlns:a16="http://schemas.microsoft.com/office/drawing/2014/main" id="{7849F625-9352-0540-B7FB-4C8C2EE56231}"/>
              </a:ext>
            </a:extLst>
          </p:cNvPr>
          <p:cNvSpPr>
            <a:spLocks noGrp="1"/>
          </p:cNvSpPr>
          <p:nvPr>
            <p:ph type="title"/>
          </p:nvPr>
        </p:nvSpPr>
        <p:spPr>
          <a:xfrm>
            <a:off x="432487" y="365125"/>
            <a:ext cx="12569002" cy="1347974"/>
          </a:xfrm>
        </p:spPr>
        <p:txBody>
          <a:bodyPr>
            <a:normAutofit/>
          </a:bodyPr>
          <a:lstStyle/>
          <a:p>
            <a:r>
              <a:rPr lang="en-US" sz="3200" dirty="0"/>
              <a:t>Trainings</a:t>
            </a:r>
          </a:p>
        </p:txBody>
      </p:sp>
      <p:pic>
        <p:nvPicPr>
          <p:cNvPr id="2" name="Picture 1">
            <a:extLst>
              <a:ext uri="{FF2B5EF4-FFF2-40B4-BE49-F238E27FC236}">
                <a16:creationId xmlns:a16="http://schemas.microsoft.com/office/drawing/2014/main" id="{BB9C05F7-E525-4CD0-8DCC-F1E4A431768E}"/>
              </a:ext>
            </a:extLst>
          </p:cNvPr>
          <p:cNvPicPr>
            <a:picLocks noChangeAspect="1"/>
          </p:cNvPicPr>
          <p:nvPr/>
        </p:nvPicPr>
        <p:blipFill>
          <a:blip r:embed="rId3"/>
          <a:stretch>
            <a:fillRect/>
          </a:stretch>
        </p:blipFill>
        <p:spPr>
          <a:xfrm>
            <a:off x="6842203" y="1990579"/>
            <a:ext cx="3404553" cy="3862025"/>
          </a:xfrm>
          <a:prstGeom prst="rect">
            <a:avLst/>
          </a:prstGeom>
        </p:spPr>
      </p:pic>
    </p:spTree>
    <p:extLst>
      <p:ext uri="{BB962C8B-B14F-4D97-AF65-F5344CB8AC3E}">
        <p14:creationId xmlns:p14="http://schemas.microsoft.com/office/powerpoint/2010/main" val="16789984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51AB512-D55D-46CC-8AA6-895BFA8971D3}"/>
              </a:ext>
            </a:extLst>
          </p:cNvPr>
          <p:cNvPicPr>
            <a:picLocks noChangeAspect="1"/>
          </p:cNvPicPr>
          <p:nvPr/>
        </p:nvPicPr>
        <p:blipFill>
          <a:blip r:embed="rId3"/>
          <a:stretch>
            <a:fillRect/>
          </a:stretch>
        </p:blipFill>
        <p:spPr>
          <a:xfrm>
            <a:off x="5919786" y="1728969"/>
            <a:ext cx="5693636" cy="3643927"/>
          </a:xfrm>
          <a:prstGeom prst="rect">
            <a:avLst/>
          </a:prstGeom>
        </p:spPr>
      </p:pic>
      <p:sp>
        <p:nvSpPr>
          <p:cNvPr id="5" name="TextBox 4">
            <a:extLst>
              <a:ext uri="{FF2B5EF4-FFF2-40B4-BE49-F238E27FC236}">
                <a16:creationId xmlns:a16="http://schemas.microsoft.com/office/drawing/2014/main" id="{1806C8AE-988C-4D1B-B1F9-5AE506FA23E6}"/>
              </a:ext>
            </a:extLst>
          </p:cNvPr>
          <p:cNvSpPr txBox="1"/>
          <p:nvPr/>
        </p:nvSpPr>
        <p:spPr>
          <a:xfrm>
            <a:off x="945091" y="1467359"/>
            <a:ext cx="10075818" cy="523220"/>
          </a:xfrm>
          <a:prstGeom prst="rect">
            <a:avLst/>
          </a:prstGeom>
          <a:noFill/>
        </p:spPr>
        <p:txBody>
          <a:bodyPr wrap="square" rtlCol="0" anchor="t">
            <a:spAutoFit/>
          </a:bodyPr>
          <a:lstStyle/>
          <a:p>
            <a:pPr algn="ctr"/>
            <a:r>
              <a:rPr lang="en-US" sz="2800" b="1" i="1" dirty="0">
                <a:solidFill>
                  <a:schemeClr val="tx2"/>
                </a:solidFill>
                <a:latin typeface="+mj-lt"/>
              </a:rPr>
              <a:t>Upcoming release date for </a:t>
            </a:r>
            <a:r>
              <a:rPr lang="en-US" sz="2800" b="1" i="1" dirty="0" err="1">
                <a:solidFill>
                  <a:schemeClr val="tx2"/>
                </a:solidFill>
                <a:latin typeface="+mj-lt"/>
              </a:rPr>
              <a:t>iTimekeep</a:t>
            </a:r>
            <a:r>
              <a:rPr lang="en-US" sz="2800" b="1" i="1" dirty="0">
                <a:solidFill>
                  <a:schemeClr val="tx2"/>
                </a:solidFill>
                <a:latin typeface="+mj-lt"/>
              </a:rPr>
              <a:t>, OCG Live, &amp; Thrive</a:t>
            </a:r>
          </a:p>
        </p:txBody>
      </p:sp>
      <p:sp>
        <p:nvSpPr>
          <p:cNvPr id="9" name="Content Placeholder 2">
            <a:extLst>
              <a:ext uri="{FF2B5EF4-FFF2-40B4-BE49-F238E27FC236}">
                <a16:creationId xmlns:a16="http://schemas.microsoft.com/office/drawing/2014/main" id="{B571AE14-6455-4C8D-81F3-B5F474E158AD}"/>
              </a:ext>
            </a:extLst>
          </p:cNvPr>
          <p:cNvSpPr txBox="1">
            <a:spLocks/>
          </p:cNvSpPr>
          <p:nvPr/>
        </p:nvSpPr>
        <p:spPr>
          <a:xfrm>
            <a:off x="6175804" y="2123258"/>
            <a:ext cx="5181600" cy="397510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a:buChar char="•"/>
              <a:defRPr sz="2800" b="0" i="0" kern="1200">
                <a:solidFill>
                  <a:schemeClr val="tx1">
                    <a:lumMod val="75000"/>
                    <a:lumOff val="25000"/>
                  </a:schemeClr>
                </a:solidFill>
                <a:latin typeface="Lato" panose="020F0502020204030203" pitchFamily="34" charset="77"/>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a:buChar char="•"/>
              <a:defRPr sz="2800" b="0" i="0" kern="1200">
                <a:solidFill>
                  <a:schemeClr val="accent1"/>
                </a:solidFill>
                <a:latin typeface="Lato Light" panose="020F0302020204030203" pitchFamily="34" charset="77"/>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a:buChar char="•"/>
              <a:defRPr sz="2800" b="0" i="0" kern="1200">
                <a:solidFill>
                  <a:schemeClr val="tx2"/>
                </a:solidFill>
                <a:latin typeface="Lato Light" panose="020F0302020204030203" pitchFamily="34" charset="77"/>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a:buChar char="•"/>
              <a:defRPr sz="2400" b="0" i="0" kern="1200">
                <a:solidFill>
                  <a:schemeClr val="tx2"/>
                </a:solidFill>
                <a:latin typeface="Lato Light" panose="020F0302020204030203" pitchFamily="34" charset="77"/>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a:buChar char="•"/>
              <a:defRPr sz="1800" b="1" i="0" kern="1200">
                <a:solidFill>
                  <a:schemeClr val="accent1"/>
                </a:solidFill>
                <a:latin typeface="Lato" panose="020F0502020204030203" pitchFamily="34" charset="77"/>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a:solidFill>
                <a:schemeClr val="tx1"/>
              </a:solidFill>
            </a:endParaRPr>
          </a:p>
        </p:txBody>
      </p:sp>
      <p:sp>
        <p:nvSpPr>
          <p:cNvPr id="12" name="Content Placeholder 2">
            <a:extLst>
              <a:ext uri="{FF2B5EF4-FFF2-40B4-BE49-F238E27FC236}">
                <a16:creationId xmlns:a16="http://schemas.microsoft.com/office/drawing/2014/main" id="{E6E06D2C-68E8-4E89-98FA-F905B849ED8D}"/>
              </a:ext>
            </a:extLst>
          </p:cNvPr>
          <p:cNvSpPr txBox="1">
            <a:spLocks/>
          </p:cNvSpPr>
          <p:nvPr/>
        </p:nvSpPr>
        <p:spPr>
          <a:xfrm>
            <a:off x="813049" y="2123257"/>
            <a:ext cx="4536750" cy="397510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a:buChar char="•"/>
              <a:defRPr sz="2800" b="0" i="0" kern="1200">
                <a:solidFill>
                  <a:schemeClr val="tx1">
                    <a:lumMod val="75000"/>
                    <a:lumOff val="25000"/>
                  </a:schemeClr>
                </a:solidFill>
                <a:latin typeface="Lato" panose="020F0502020204030203" pitchFamily="34" charset="77"/>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a:buChar char="•"/>
              <a:defRPr sz="2800" b="0" i="0" kern="1200">
                <a:solidFill>
                  <a:schemeClr val="accent1"/>
                </a:solidFill>
                <a:latin typeface="Lato Light" panose="020F0302020204030203" pitchFamily="34" charset="77"/>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a:buChar char="•"/>
              <a:defRPr sz="2800" b="0" i="0" kern="1200">
                <a:solidFill>
                  <a:schemeClr val="tx2"/>
                </a:solidFill>
                <a:latin typeface="Lato Light" panose="020F0302020204030203" pitchFamily="34" charset="77"/>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a:buChar char="•"/>
              <a:defRPr sz="2400" b="0" i="0" kern="1200">
                <a:solidFill>
                  <a:schemeClr val="tx2"/>
                </a:solidFill>
                <a:latin typeface="Lato Light" panose="020F0302020204030203" pitchFamily="34" charset="77"/>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a:buChar char="•"/>
              <a:defRPr sz="1800" b="1" i="0" kern="1200">
                <a:solidFill>
                  <a:schemeClr val="accent1"/>
                </a:solidFill>
                <a:latin typeface="Lato" panose="020F0502020204030203" pitchFamily="34" charset="77"/>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400" dirty="0">
                <a:latin typeface="Lato"/>
              </a:rPr>
              <a:t>The new features will go live on October 10</a:t>
            </a:r>
            <a:r>
              <a:rPr lang="en-US" sz="2400" baseline="30000" dirty="0">
                <a:latin typeface="Lato"/>
              </a:rPr>
              <a:t>th</a:t>
            </a:r>
            <a:r>
              <a:rPr lang="en-US" sz="2400" dirty="0">
                <a:latin typeface="Lato"/>
              </a:rPr>
              <a:t>. </a:t>
            </a:r>
          </a:p>
          <a:p>
            <a:r>
              <a:rPr lang="en-US" sz="2400" dirty="0">
                <a:latin typeface="Lato"/>
              </a:rPr>
              <a:t>Please visit our resources page for the </a:t>
            </a:r>
          </a:p>
          <a:p>
            <a:pPr lvl="1"/>
            <a:r>
              <a:rPr lang="en-US" sz="2400" dirty="0">
                <a:latin typeface="Lato"/>
              </a:rPr>
              <a:t>Attorney Communication Template</a:t>
            </a:r>
          </a:p>
          <a:p>
            <a:pPr lvl="1"/>
            <a:r>
              <a:rPr lang="en-US" sz="2400" dirty="0">
                <a:latin typeface="Lato"/>
              </a:rPr>
              <a:t>FAQ</a:t>
            </a:r>
          </a:p>
          <a:p>
            <a:pPr lvl="1"/>
            <a:r>
              <a:rPr lang="en-US" sz="2400" dirty="0">
                <a:latin typeface="Lato"/>
              </a:rPr>
              <a:t>…and more!</a:t>
            </a:r>
          </a:p>
          <a:p>
            <a:pPr marL="457200" lvl="1" indent="0">
              <a:buNone/>
            </a:pPr>
            <a:endParaRPr lang="en-US" sz="2400" i="1" dirty="0">
              <a:solidFill>
                <a:srgbClr val="000000"/>
              </a:solidFill>
              <a:latin typeface="Lato"/>
            </a:endParaRPr>
          </a:p>
          <a:p>
            <a:endParaRPr lang="en-US" i="1" dirty="0">
              <a:solidFill>
                <a:srgbClr val="404040"/>
              </a:solidFill>
              <a:latin typeface="Lato"/>
            </a:endParaRPr>
          </a:p>
        </p:txBody>
      </p:sp>
      <p:sp>
        <p:nvSpPr>
          <p:cNvPr id="7" name="Title 6">
            <a:extLst>
              <a:ext uri="{FF2B5EF4-FFF2-40B4-BE49-F238E27FC236}">
                <a16:creationId xmlns:a16="http://schemas.microsoft.com/office/drawing/2014/main" id="{7849F625-9352-0540-B7FB-4C8C2EE56231}"/>
              </a:ext>
            </a:extLst>
          </p:cNvPr>
          <p:cNvSpPr>
            <a:spLocks noGrp="1"/>
          </p:cNvSpPr>
          <p:nvPr>
            <p:ph type="title"/>
          </p:nvPr>
        </p:nvSpPr>
        <p:spPr>
          <a:xfrm>
            <a:off x="432487" y="365125"/>
            <a:ext cx="12569002" cy="1347974"/>
          </a:xfrm>
        </p:spPr>
        <p:txBody>
          <a:bodyPr>
            <a:normAutofit/>
          </a:bodyPr>
          <a:lstStyle/>
          <a:p>
            <a:r>
              <a:rPr lang="en-US" sz="3200" dirty="0"/>
              <a:t>October Release Date</a:t>
            </a:r>
          </a:p>
        </p:txBody>
      </p:sp>
    </p:spTree>
    <p:extLst>
      <p:ext uri="{BB962C8B-B14F-4D97-AF65-F5344CB8AC3E}">
        <p14:creationId xmlns:p14="http://schemas.microsoft.com/office/powerpoint/2010/main" val="7536361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429DE1B-A32C-934A-9D54-A01300C24E63}"/>
              </a:ext>
            </a:extLst>
          </p:cNvPr>
          <p:cNvPicPr>
            <a:picLocks noChangeAspect="1"/>
          </p:cNvPicPr>
          <p:nvPr/>
        </p:nvPicPr>
        <p:blipFill>
          <a:blip r:embed="rId3"/>
          <a:stretch>
            <a:fillRect/>
          </a:stretch>
        </p:blipFill>
        <p:spPr>
          <a:xfrm>
            <a:off x="-15499" y="1"/>
            <a:ext cx="10792775" cy="6070936"/>
          </a:xfrm>
          <a:prstGeom prst="rect">
            <a:avLst/>
          </a:prstGeom>
        </p:spPr>
      </p:pic>
      <p:sp>
        <p:nvSpPr>
          <p:cNvPr id="6" name="Oval 5">
            <a:extLst>
              <a:ext uri="{FF2B5EF4-FFF2-40B4-BE49-F238E27FC236}">
                <a16:creationId xmlns:a16="http://schemas.microsoft.com/office/drawing/2014/main" id="{65230068-5FBC-9841-B37B-1B3ABB86FE39}"/>
              </a:ext>
            </a:extLst>
          </p:cNvPr>
          <p:cNvSpPr/>
          <p:nvPr/>
        </p:nvSpPr>
        <p:spPr>
          <a:xfrm rot="8100000">
            <a:off x="6425512" y="726202"/>
            <a:ext cx="4777115" cy="4777115"/>
          </a:xfrm>
          <a:prstGeom prst="ellipse">
            <a:avLst/>
          </a:prstGeom>
          <a:solidFill>
            <a:schemeClr val="accent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Text Placeholder 1">
            <a:extLst>
              <a:ext uri="{FF2B5EF4-FFF2-40B4-BE49-F238E27FC236}">
                <a16:creationId xmlns:a16="http://schemas.microsoft.com/office/drawing/2014/main" id="{E75A4B43-60F5-1240-8B56-39A9BF9A741E}"/>
              </a:ext>
            </a:extLst>
          </p:cNvPr>
          <p:cNvSpPr txBox="1">
            <a:spLocks/>
          </p:cNvSpPr>
          <p:nvPr/>
        </p:nvSpPr>
        <p:spPr>
          <a:xfrm>
            <a:off x="6337548" y="741787"/>
            <a:ext cx="4897437" cy="1504249"/>
          </a:xfrm>
          <a:prstGeom prst="rect">
            <a:avLst/>
          </a:prstGeom>
        </p:spPr>
        <p:txBody>
          <a:bodyPr anchor="b">
            <a:normAutofit/>
          </a:bodyPr>
          <a:lstStyle>
            <a:lvl1pPr marL="228600" indent="-228600" algn="l" defTabSz="914400" rtl="0" eaLnBrk="1" latinLnBrk="0" hangingPunct="1">
              <a:lnSpc>
                <a:spcPct val="90000"/>
              </a:lnSpc>
              <a:spcBef>
                <a:spcPts val="1000"/>
              </a:spcBef>
              <a:buFont typeface="Arial"/>
              <a:buChar char="•"/>
              <a:defRPr sz="2800" b="0" i="0" kern="1200">
                <a:solidFill>
                  <a:schemeClr val="tx1">
                    <a:lumMod val="75000"/>
                    <a:lumOff val="25000"/>
                  </a:schemeClr>
                </a:solidFill>
                <a:latin typeface="Lato" panose="020F0502020204030203" pitchFamily="34" charset="77"/>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a:buChar char="•"/>
              <a:defRPr sz="2800" b="0" i="0" kern="1200">
                <a:solidFill>
                  <a:srgbClr val="DC5820"/>
                </a:solidFill>
                <a:latin typeface="Lato Light" panose="020F0302020204030203" pitchFamily="34" charset="77"/>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a:buChar char="•"/>
              <a:defRPr sz="2800" b="0" i="0" kern="1200">
                <a:solidFill>
                  <a:srgbClr val="24662D"/>
                </a:solidFill>
                <a:latin typeface="Lato Light" panose="020F0302020204030203" pitchFamily="34" charset="77"/>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a:buChar char="•"/>
              <a:defRPr sz="2400" b="0" i="0" kern="1200">
                <a:solidFill>
                  <a:srgbClr val="24662D"/>
                </a:solidFill>
                <a:latin typeface="Lato Light" panose="020F0302020204030203" pitchFamily="34" charset="77"/>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a:buChar char="•"/>
              <a:defRPr sz="1800" b="1" i="0" kern="1200">
                <a:solidFill>
                  <a:srgbClr val="DC5820"/>
                </a:solidFill>
                <a:latin typeface="Lato" panose="020F0502020204030203" pitchFamily="34" charset="77"/>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sz="5400" dirty="0">
                <a:solidFill>
                  <a:schemeClr val="bg1"/>
                </a:solidFill>
                <a:latin typeface="+mj-lt"/>
              </a:rPr>
              <a:t>Questions?</a:t>
            </a:r>
          </a:p>
        </p:txBody>
      </p:sp>
      <p:sp>
        <p:nvSpPr>
          <p:cNvPr id="2" name="Rectangle 1">
            <a:extLst>
              <a:ext uri="{FF2B5EF4-FFF2-40B4-BE49-F238E27FC236}">
                <a16:creationId xmlns:a16="http://schemas.microsoft.com/office/drawing/2014/main" id="{7B51FE4F-F41A-D44D-8F7F-381C31F73824}"/>
              </a:ext>
            </a:extLst>
          </p:cNvPr>
          <p:cNvSpPr/>
          <p:nvPr/>
        </p:nvSpPr>
        <p:spPr>
          <a:xfrm>
            <a:off x="6516211" y="2246036"/>
            <a:ext cx="4563122" cy="2477601"/>
          </a:xfrm>
          <a:prstGeom prst="rect">
            <a:avLst/>
          </a:prstGeom>
        </p:spPr>
        <p:txBody>
          <a:bodyPr wrap="square">
            <a:spAutoFit/>
          </a:bodyPr>
          <a:lstStyle/>
          <a:p>
            <a:pPr algn="ctr"/>
            <a:r>
              <a:rPr lang="en-US" dirty="0">
                <a:solidFill>
                  <a:schemeClr val="bg1"/>
                </a:solidFill>
                <a:latin typeface="+mj-lt"/>
              </a:rPr>
              <a:t>Visit </a:t>
            </a:r>
            <a:r>
              <a:rPr lang="en-US" dirty="0">
                <a:solidFill>
                  <a:schemeClr val="bg1"/>
                </a:solidFill>
                <a:hlinkClick r:id="rId4">
                  <a:extLst>
                    <a:ext uri="{A12FA001-AC4F-418D-AE19-62706E023703}">
                      <ahyp:hlinkClr xmlns:ahyp="http://schemas.microsoft.com/office/drawing/2018/hyperlinkcolor" val="tx"/>
                    </a:ext>
                  </a:extLst>
                </a:hlinkClick>
              </a:rPr>
              <a:t>resources.goaderant.com/</a:t>
            </a:r>
            <a:r>
              <a:rPr lang="en-US" dirty="0">
                <a:solidFill>
                  <a:schemeClr val="bg1"/>
                </a:solidFill>
              </a:rPr>
              <a:t> </a:t>
            </a:r>
            <a:r>
              <a:rPr lang="en-US" dirty="0">
                <a:solidFill>
                  <a:schemeClr val="bg1"/>
                </a:solidFill>
                <a:latin typeface="+mj-lt"/>
              </a:rPr>
              <a:t>for more resources and be sure to reach out to your account manager or customer support representative if you have any questions. </a:t>
            </a:r>
          </a:p>
          <a:p>
            <a:pPr algn="ctr"/>
            <a:r>
              <a:rPr lang="en-US" dirty="0">
                <a:solidFill>
                  <a:schemeClr val="bg1"/>
                </a:solidFill>
                <a:latin typeface="+mj-lt"/>
                <a:ea typeface="Lato Light" panose="020F0502020204030203" pitchFamily="34" charset="0"/>
                <a:cs typeface="Lato Light" panose="020F0502020204030203" pitchFamily="34" charset="0"/>
              </a:rPr>
              <a:t>You can also contact us directly at</a:t>
            </a:r>
          </a:p>
          <a:p>
            <a:pPr algn="ctr"/>
            <a:endParaRPr lang="en-US" sz="1050" dirty="0">
              <a:solidFill>
                <a:schemeClr val="bg1"/>
              </a:solidFill>
              <a:latin typeface="+mj-lt"/>
              <a:ea typeface="Lato Light" panose="020F0502020204030203" pitchFamily="34" charset="0"/>
              <a:cs typeface="Lato Light" panose="020F0502020204030203" pitchFamily="34" charset="0"/>
            </a:endParaRPr>
          </a:p>
          <a:p>
            <a:pPr algn="ctr"/>
            <a:r>
              <a:rPr lang="en-US" dirty="0">
                <a:solidFill>
                  <a:schemeClr val="bg1"/>
                </a:solidFill>
                <a:latin typeface="+mj-lt"/>
                <a:ea typeface="Lato Light" panose="020F0502020204030203" pitchFamily="34" charset="0"/>
                <a:cs typeface="Lato Light" panose="020F0502020204030203" pitchFamily="34" charset="0"/>
              </a:rPr>
              <a:t> iTimekeep_Account_Manager@aderant.com </a:t>
            </a:r>
          </a:p>
          <a:p>
            <a:pPr algn="ctr"/>
            <a:r>
              <a:rPr lang="en-US" dirty="0">
                <a:solidFill>
                  <a:schemeClr val="bg1"/>
                </a:solidFill>
                <a:latin typeface="+mj-lt"/>
                <a:ea typeface="Lato Light" panose="020F0502020204030203" pitchFamily="34" charset="0"/>
                <a:cs typeface="Lato Light" panose="020F0502020204030203" pitchFamily="34" charset="0"/>
              </a:rPr>
              <a:t>or </a:t>
            </a:r>
          </a:p>
          <a:p>
            <a:pPr algn="ctr"/>
            <a:r>
              <a:rPr lang="en-US" dirty="0">
                <a:solidFill>
                  <a:schemeClr val="bg1"/>
                </a:solidFill>
                <a:latin typeface="+mj-lt"/>
                <a:ea typeface="Lato Light" panose="020F0502020204030203" pitchFamily="34" charset="0"/>
                <a:cs typeface="Lato Light" panose="020F0502020204030203" pitchFamily="34" charset="0"/>
              </a:rPr>
              <a:t>iTimekeepSupport@aderant.com</a:t>
            </a:r>
          </a:p>
        </p:txBody>
      </p:sp>
    </p:spTree>
    <p:extLst>
      <p:ext uri="{BB962C8B-B14F-4D97-AF65-F5344CB8AC3E}">
        <p14:creationId xmlns:p14="http://schemas.microsoft.com/office/powerpoint/2010/main" val="629546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A7F677-8D38-7149-9948-5A187FA957E7}"/>
              </a:ext>
            </a:extLst>
          </p:cNvPr>
          <p:cNvSpPr>
            <a:spLocks noGrp="1"/>
          </p:cNvSpPr>
          <p:nvPr>
            <p:ph type="title"/>
          </p:nvPr>
        </p:nvSpPr>
        <p:spPr>
          <a:xfrm>
            <a:off x="580748" y="1067043"/>
            <a:ext cx="10972800" cy="2852737"/>
          </a:xfrm>
        </p:spPr>
        <p:txBody>
          <a:bodyPr>
            <a:normAutofit/>
          </a:bodyPr>
          <a:lstStyle/>
          <a:p>
            <a:r>
              <a:rPr lang="en-US" sz="9600"/>
              <a:t>Our Vision:</a:t>
            </a:r>
          </a:p>
        </p:txBody>
      </p:sp>
      <p:sp>
        <p:nvSpPr>
          <p:cNvPr id="3" name="Subtitle 5">
            <a:extLst>
              <a:ext uri="{FF2B5EF4-FFF2-40B4-BE49-F238E27FC236}">
                <a16:creationId xmlns:a16="http://schemas.microsoft.com/office/drawing/2014/main" id="{9B2E8258-B978-364C-9989-A6522E2BECDD}"/>
              </a:ext>
            </a:extLst>
          </p:cNvPr>
          <p:cNvSpPr>
            <a:spLocks noGrp="1"/>
          </p:cNvSpPr>
          <p:nvPr>
            <p:ph type="body" idx="1"/>
          </p:nvPr>
        </p:nvSpPr>
        <p:spPr/>
        <p:txBody>
          <a:bodyPr vert="horz" lIns="91440" tIns="45720" rIns="91440" bIns="45720" rtlCol="0" anchor="t">
            <a:noAutofit/>
          </a:bodyPr>
          <a:lstStyle/>
          <a:p>
            <a:r>
              <a:rPr lang="en-US" sz="5400">
                <a:solidFill>
                  <a:schemeClr val="bg1"/>
                </a:solidFill>
              </a:rPr>
              <a:t>Create a culture of compliance</a:t>
            </a:r>
          </a:p>
        </p:txBody>
      </p:sp>
      <p:pic>
        <p:nvPicPr>
          <p:cNvPr id="5" name="Picture 4" descr="A picture containing drawing&#10;&#10;Description automatically generated">
            <a:extLst>
              <a:ext uri="{FF2B5EF4-FFF2-40B4-BE49-F238E27FC236}">
                <a16:creationId xmlns:a16="http://schemas.microsoft.com/office/drawing/2014/main" id="{C73F5621-385A-AD4A-B41B-226ABE16FB97}"/>
              </a:ext>
            </a:extLst>
          </p:cNvPr>
          <p:cNvPicPr>
            <a:picLocks noChangeAspect="1"/>
          </p:cNvPicPr>
          <p:nvPr/>
        </p:nvPicPr>
        <p:blipFill>
          <a:blip r:embed="rId3">
            <a:biLevel thresh="25000"/>
          </a:blip>
          <a:stretch>
            <a:fillRect/>
          </a:stretch>
        </p:blipFill>
        <p:spPr>
          <a:xfrm>
            <a:off x="9662711" y="396069"/>
            <a:ext cx="1706696" cy="1706696"/>
          </a:xfrm>
          <a:prstGeom prst="rect">
            <a:avLst/>
          </a:prstGeom>
        </p:spPr>
      </p:pic>
    </p:spTree>
    <p:extLst>
      <p:ext uri="{BB962C8B-B14F-4D97-AF65-F5344CB8AC3E}">
        <p14:creationId xmlns:p14="http://schemas.microsoft.com/office/powerpoint/2010/main" val="3979782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33EA305-E3D3-4040-96B1-5900BF1B34E8}"/>
              </a:ext>
            </a:extLst>
          </p:cNvPr>
          <p:cNvPicPr>
            <a:picLocks noChangeAspect="1"/>
          </p:cNvPicPr>
          <p:nvPr/>
        </p:nvPicPr>
        <p:blipFill rotWithShape="1">
          <a:blip r:embed="rId3"/>
          <a:srcRect b="10735"/>
          <a:stretch/>
        </p:blipFill>
        <p:spPr>
          <a:xfrm>
            <a:off x="0" y="10886"/>
            <a:ext cx="12192000" cy="6121831"/>
          </a:xfrm>
          <a:prstGeom prst="rect">
            <a:avLst/>
          </a:prstGeom>
        </p:spPr>
      </p:pic>
      <p:sp>
        <p:nvSpPr>
          <p:cNvPr id="7" name="Oval 6">
            <a:extLst>
              <a:ext uri="{FF2B5EF4-FFF2-40B4-BE49-F238E27FC236}">
                <a16:creationId xmlns:a16="http://schemas.microsoft.com/office/drawing/2014/main" id="{3813FB50-F96E-CE41-9C1D-CE60AF885B57}"/>
              </a:ext>
            </a:extLst>
          </p:cNvPr>
          <p:cNvSpPr/>
          <p:nvPr/>
        </p:nvSpPr>
        <p:spPr>
          <a:xfrm rot="9900000">
            <a:off x="476314" y="197623"/>
            <a:ext cx="5758291" cy="5758291"/>
          </a:xfrm>
          <a:prstGeom prst="ellipse">
            <a:avLst/>
          </a:prstGeom>
          <a:solidFill>
            <a:schemeClr val="accent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bg1"/>
              </a:solidFill>
            </a:endParaRPr>
          </a:p>
        </p:txBody>
      </p:sp>
      <p:sp>
        <p:nvSpPr>
          <p:cNvPr id="9" name="Title 1">
            <a:extLst>
              <a:ext uri="{FF2B5EF4-FFF2-40B4-BE49-F238E27FC236}">
                <a16:creationId xmlns:a16="http://schemas.microsoft.com/office/drawing/2014/main" id="{F003EDA9-AD5A-D941-B205-2C79089E18BD}"/>
              </a:ext>
            </a:extLst>
          </p:cNvPr>
          <p:cNvSpPr txBox="1">
            <a:spLocks/>
          </p:cNvSpPr>
          <p:nvPr/>
        </p:nvSpPr>
        <p:spPr>
          <a:xfrm>
            <a:off x="999792" y="851239"/>
            <a:ext cx="4711337" cy="69492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1">
                <a:solidFill>
                  <a:schemeClr val="bg1"/>
                </a:solidFill>
                <a:latin typeface="+mn-lt"/>
              </a:rPr>
              <a:t>C-Level &amp; Finance Professionals</a:t>
            </a:r>
          </a:p>
        </p:txBody>
      </p:sp>
      <p:cxnSp>
        <p:nvCxnSpPr>
          <p:cNvPr id="10" name="Straight Connector 9">
            <a:extLst>
              <a:ext uri="{FF2B5EF4-FFF2-40B4-BE49-F238E27FC236}">
                <a16:creationId xmlns:a16="http://schemas.microsoft.com/office/drawing/2014/main" id="{1F75483C-A4F4-1A4C-8AEC-922C3350DAEB}"/>
              </a:ext>
            </a:extLst>
          </p:cNvPr>
          <p:cNvCxnSpPr/>
          <p:nvPr/>
        </p:nvCxnSpPr>
        <p:spPr>
          <a:xfrm>
            <a:off x="1072064" y="1624239"/>
            <a:ext cx="4566793"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88881A43-BC95-4AAD-9518-23921F9CA971}"/>
              </a:ext>
            </a:extLst>
          </p:cNvPr>
          <p:cNvSpPr/>
          <p:nvPr/>
        </p:nvSpPr>
        <p:spPr>
          <a:xfrm>
            <a:off x="999792" y="1649347"/>
            <a:ext cx="4881168" cy="3477875"/>
          </a:xfrm>
          <a:prstGeom prst="rect">
            <a:avLst/>
          </a:prstGeom>
        </p:spPr>
        <p:txBody>
          <a:bodyPr wrap="square" lIns="91440" tIns="45720" rIns="91440" bIns="45720" anchor="t">
            <a:spAutoFit/>
          </a:bodyPr>
          <a:lstStyle/>
          <a:p>
            <a:pPr algn="ctr"/>
            <a:r>
              <a:rPr lang="en-US" sz="2000">
                <a:solidFill>
                  <a:schemeClr val="bg1"/>
                </a:solidFill>
                <a:latin typeface="+mj-lt"/>
                <a:cs typeface="Calibri Light"/>
              </a:rPr>
              <a:t>Help create and manage timekeeping policies and achieve firm compliance. </a:t>
            </a:r>
          </a:p>
          <a:p>
            <a:pPr algn="ctr"/>
            <a:endParaRPr lang="en-US" sz="2000">
              <a:solidFill>
                <a:schemeClr val="bg1"/>
              </a:solidFill>
              <a:effectLst/>
              <a:latin typeface="+mj-lt"/>
              <a:cs typeface="Calibri Light"/>
            </a:endParaRPr>
          </a:p>
          <a:p>
            <a:pPr algn="ctr"/>
            <a:r>
              <a:rPr lang="en-US" sz="2000">
                <a:solidFill>
                  <a:schemeClr val="bg1"/>
                </a:solidFill>
                <a:latin typeface="+mj-lt"/>
                <a:cs typeface="Calibri Light"/>
              </a:rPr>
              <a:t>Measure performance, understand firm trends, and take corrective action using </a:t>
            </a:r>
            <a:r>
              <a:rPr lang="en-US" sz="2000" err="1">
                <a:solidFill>
                  <a:schemeClr val="bg1"/>
                </a:solidFill>
                <a:latin typeface="+mj-lt"/>
                <a:cs typeface="Calibri Light"/>
              </a:rPr>
              <a:t>Thrive's</a:t>
            </a:r>
            <a:r>
              <a:rPr lang="en-US" sz="2000">
                <a:solidFill>
                  <a:schemeClr val="bg1"/>
                </a:solidFill>
                <a:latin typeface="+mj-lt"/>
                <a:cs typeface="Calibri Light"/>
              </a:rPr>
              <a:t> intuitive reports and dashboards.</a:t>
            </a:r>
          </a:p>
          <a:p>
            <a:pPr algn="ctr"/>
            <a:endParaRPr lang="en-US" sz="2000">
              <a:solidFill>
                <a:schemeClr val="bg1"/>
              </a:solidFill>
              <a:latin typeface="+mj-lt"/>
              <a:cs typeface="Calibri Light"/>
            </a:endParaRPr>
          </a:p>
          <a:p>
            <a:pPr algn="ctr"/>
            <a:r>
              <a:rPr lang="en-US" sz="2000">
                <a:solidFill>
                  <a:schemeClr val="bg1"/>
                </a:solidFill>
                <a:latin typeface="+mj-lt"/>
                <a:cs typeface="Calibri Light"/>
              </a:rPr>
              <a:t>Ability to comply with audits and produce a record for the client to demonstrate the discipline of the firm and its commitment to compliance.</a:t>
            </a:r>
          </a:p>
        </p:txBody>
      </p:sp>
    </p:spTree>
    <p:extLst>
      <p:ext uri="{BB962C8B-B14F-4D97-AF65-F5344CB8AC3E}">
        <p14:creationId xmlns:p14="http://schemas.microsoft.com/office/powerpoint/2010/main" val="34621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07C81D1-D638-3B4F-BFBD-11429C168988}"/>
              </a:ext>
            </a:extLst>
          </p:cNvPr>
          <p:cNvPicPr>
            <a:picLocks noChangeAspect="1"/>
          </p:cNvPicPr>
          <p:nvPr/>
        </p:nvPicPr>
        <p:blipFill rotWithShape="1">
          <a:blip r:embed="rId3"/>
          <a:srcRect b="11412"/>
          <a:stretch/>
        </p:blipFill>
        <p:spPr>
          <a:xfrm>
            <a:off x="-30996" y="-15445"/>
            <a:ext cx="12222996" cy="6090781"/>
          </a:xfrm>
          <a:prstGeom prst="rect">
            <a:avLst/>
          </a:prstGeom>
        </p:spPr>
      </p:pic>
      <p:grpSp>
        <p:nvGrpSpPr>
          <p:cNvPr id="2" name="Group 1">
            <a:extLst>
              <a:ext uri="{FF2B5EF4-FFF2-40B4-BE49-F238E27FC236}">
                <a16:creationId xmlns:a16="http://schemas.microsoft.com/office/drawing/2014/main" id="{39FFDDD2-EA4D-FF42-A6E1-CD1BEC567826}"/>
              </a:ext>
            </a:extLst>
          </p:cNvPr>
          <p:cNvGrpSpPr/>
          <p:nvPr/>
        </p:nvGrpSpPr>
        <p:grpSpPr>
          <a:xfrm>
            <a:off x="6301120" y="315997"/>
            <a:ext cx="5563151" cy="5563151"/>
            <a:chOff x="5913670" y="269503"/>
            <a:chExt cx="5563151" cy="5563151"/>
          </a:xfrm>
        </p:grpSpPr>
        <p:sp>
          <p:nvSpPr>
            <p:cNvPr id="11" name="Oval 10">
              <a:extLst>
                <a:ext uri="{FF2B5EF4-FFF2-40B4-BE49-F238E27FC236}">
                  <a16:creationId xmlns:a16="http://schemas.microsoft.com/office/drawing/2014/main" id="{EF50DDB3-E70A-D940-A24A-AE9B1CC437B0}"/>
                </a:ext>
              </a:extLst>
            </p:cNvPr>
            <p:cNvSpPr/>
            <p:nvPr/>
          </p:nvSpPr>
          <p:spPr>
            <a:xfrm rot="8100000">
              <a:off x="5913670" y="269503"/>
              <a:ext cx="5563151" cy="5563151"/>
            </a:xfrm>
            <a:prstGeom prst="ellipse">
              <a:avLst/>
            </a:prstGeom>
            <a:solidFill>
              <a:schemeClr val="accent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bg1"/>
                </a:solidFill>
              </a:endParaRPr>
            </a:p>
          </p:txBody>
        </p:sp>
        <p:sp>
          <p:nvSpPr>
            <p:cNvPr id="8" name="Rectangle 7">
              <a:extLst>
                <a:ext uri="{FF2B5EF4-FFF2-40B4-BE49-F238E27FC236}">
                  <a16:creationId xmlns:a16="http://schemas.microsoft.com/office/drawing/2014/main" id="{B7E13060-B796-B341-83F4-84C9CD38FDB8}"/>
                </a:ext>
              </a:extLst>
            </p:cNvPr>
            <p:cNvSpPr/>
            <p:nvPr/>
          </p:nvSpPr>
          <p:spPr>
            <a:xfrm>
              <a:off x="6509494" y="2174983"/>
              <a:ext cx="4292982" cy="1708160"/>
            </a:xfrm>
            <a:prstGeom prst="rect">
              <a:avLst/>
            </a:prstGeom>
          </p:spPr>
          <p:txBody>
            <a:bodyPr wrap="square" lIns="91440" tIns="45720" rIns="91440" bIns="45720" anchor="t">
              <a:spAutoFit/>
            </a:bodyPr>
            <a:lstStyle/>
            <a:p>
              <a:pPr algn="ctr"/>
              <a:r>
                <a:rPr lang="en-US" sz="2100">
                  <a:solidFill>
                    <a:schemeClr val="bg1"/>
                  </a:solidFill>
                  <a:latin typeface="+mj-lt"/>
                </a:rPr>
                <a:t>Continue to immediately push the latest and greatest innovations in time entry and compliance without taxing resources at the firm, incurring additional cost, or downtime.</a:t>
              </a:r>
              <a:endParaRPr lang="en-US" sz="2100">
                <a:solidFill>
                  <a:schemeClr val="bg1"/>
                </a:solidFill>
                <a:effectLst/>
                <a:latin typeface="+mj-lt"/>
                <a:cs typeface="Calibri Light"/>
              </a:endParaRPr>
            </a:p>
          </p:txBody>
        </p:sp>
        <p:sp>
          <p:nvSpPr>
            <p:cNvPr id="9" name="Title 1">
              <a:extLst>
                <a:ext uri="{FF2B5EF4-FFF2-40B4-BE49-F238E27FC236}">
                  <a16:creationId xmlns:a16="http://schemas.microsoft.com/office/drawing/2014/main" id="{F003EDA9-AD5A-D941-B205-2C79089E18BD}"/>
                </a:ext>
              </a:extLst>
            </p:cNvPr>
            <p:cNvSpPr txBox="1">
              <a:spLocks/>
            </p:cNvSpPr>
            <p:nvPr/>
          </p:nvSpPr>
          <p:spPr>
            <a:xfrm>
              <a:off x="6300317" y="1244645"/>
              <a:ext cx="4711337" cy="69492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1">
                  <a:solidFill>
                    <a:schemeClr val="bg1"/>
                  </a:solidFill>
                  <a:latin typeface="+mn-lt"/>
                </a:rPr>
                <a:t>IT Professionals</a:t>
              </a:r>
            </a:p>
          </p:txBody>
        </p:sp>
        <p:cxnSp>
          <p:nvCxnSpPr>
            <p:cNvPr id="10" name="Straight Connector 9">
              <a:extLst>
                <a:ext uri="{FF2B5EF4-FFF2-40B4-BE49-F238E27FC236}">
                  <a16:creationId xmlns:a16="http://schemas.microsoft.com/office/drawing/2014/main" id="{1F75483C-A4F4-1A4C-8AEC-922C3350DAEB}"/>
                </a:ext>
              </a:extLst>
            </p:cNvPr>
            <p:cNvCxnSpPr/>
            <p:nvPr/>
          </p:nvCxnSpPr>
          <p:spPr>
            <a:xfrm>
              <a:off x="6372589" y="2017645"/>
              <a:ext cx="4566793"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6571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893F6C2-0000-0640-BFA9-D0386E72FEB0}"/>
              </a:ext>
            </a:extLst>
          </p:cNvPr>
          <p:cNvPicPr>
            <a:picLocks noChangeAspect="1"/>
          </p:cNvPicPr>
          <p:nvPr/>
        </p:nvPicPr>
        <p:blipFill rotWithShape="1">
          <a:blip r:embed="rId3"/>
          <a:srcRect b="11412"/>
          <a:stretch/>
        </p:blipFill>
        <p:spPr>
          <a:xfrm>
            <a:off x="0" y="0"/>
            <a:ext cx="12192000" cy="6075336"/>
          </a:xfrm>
          <a:prstGeom prst="rect">
            <a:avLst/>
          </a:prstGeom>
        </p:spPr>
      </p:pic>
      <p:grpSp>
        <p:nvGrpSpPr>
          <p:cNvPr id="2" name="Group 1">
            <a:extLst>
              <a:ext uri="{FF2B5EF4-FFF2-40B4-BE49-F238E27FC236}">
                <a16:creationId xmlns:a16="http://schemas.microsoft.com/office/drawing/2014/main" id="{9394B7DE-5560-A043-9CF8-ABF8D5F48C70}"/>
              </a:ext>
            </a:extLst>
          </p:cNvPr>
          <p:cNvGrpSpPr/>
          <p:nvPr/>
        </p:nvGrpSpPr>
        <p:grpSpPr>
          <a:xfrm>
            <a:off x="685072" y="539570"/>
            <a:ext cx="5120180" cy="5120180"/>
            <a:chOff x="731567" y="701982"/>
            <a:chExt cx="5120180" cy="5120180"/>
          </a:xfrm>
        </p:grpSpPr>
        <p:sp>
          <p:nvSpPr>
            <p:cNvPr id="7" name="Oval 6">
              <a:extLst>
                <a:ext uri="{FF2B5EF4-FFF2-40B4-BE49-F238E27FC236}">
                  <a16:creationId xmlns:a16="http://schemas.microsoft.com/office/drawing/2014/main" id="{3813FB50-F96E-CE41-9C1D-CE60AF885B57}"/>
                </a:ext>
              </a:extLst>
            </p:cNvPr>
            <p:cNvSpPr/>
            <p:nvPr/>
          </p:nvSpPr>
          <p:spPr>
            <a:xfrm rot="9900000">
              <a:off x="731567" y="701982"/>
              <a:ext cx="5120180" cy="5120180"/>
            </a:xfrm>
            <a:prstGeom prst="ellipse">
              <a:avLst/>
            </a:prstGeom>
            <a:solidFill>
              <a:schemeClr val="accent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ectangle 7">
              <a:extLst>
                <a:ext uri="{FF2B5EF4-FFF2-40B4-BE49-F238E27FC236}">
                  <a16:creationId xmlns:a16="http://schemas.microsoft.com/office/drawing/2014/main" id="{B7E13060-B796-B341-83F4-84C9CD38FDB8}"/>
                </a:ext>
              </a:extLst>
            </p:cNvPr>
            <p:cNvSpPr/>
            <p:nvPr/>
          </p:nvSpPr>
          <p:spPr>
            <a:xfrm>
              <a:off x="1264520" y="1926648"/>
              <a:ext cx="4041091" cy="3046988"/>
            </a:xfrm>
            <a:prstGeom prst="rect">
              <a:avLst/>
            </a:prstGeom>
          </p:spPr>
          <p:txBody>
            <a:bodyPr wrap="square" lIns="91440" tIns="45720" rIns="91440" bIns="45720" anchor="t">
              <a:spAutoFit/>
            </a:bodyPr>
            <a:lstStyle/>
            <a:p>
              <a:pPr algn="ctr"/>
              <a:r>
                <a:rPr lang="en-US" sz="1600">
                  <a:solidFill>
                    <a:schemeClr val="bg1"/>
                  </a:solidFill>
                  <a:latin typeface="+mj-lt"/>
                </a:rPr>
                <a:t>Compliance – lawyers are always "in-the-know." Have at their fingertips just the information they need without "noise."</a:t>
              </a:r>
            </a:p>
            <a:p>
              <a:pPr algn="ctr"/>
              <a:endParaRPr lang="en-US" sz="1600">
                <a:solidFill>
                  <a:schemeClr val="bg1"/>
                </a:solidFill>
                <a:latin typeface="Calibri Light"/>
                <a:cs typeface="Calibri Light"/>
              </a:endParaRPr>
            </a:p>
            <a:p>
              <a:pPr algn="ctr"/>
              <a:r>
                <a:rPr lang="en-US" sz="1600">
                  <a:solidFill>
                    <a:schemeClr val="bg1"/>
                  </a:solidFill>
                  <a:latin typeface="Calibri Light"/>
                  <a:cs typeface="Calibri Light"/>
                </a:rPr>
                <a:t>Expediting correction of time entry violations to ensure rapid billing cycles = fewer invoice rejections and faster payments.</a:t>
              </a:r>
            </a:p>
            <a:p>
              <a:pPr algn="ctr"/>
              <a:endParaRPr lang="en-US" sz="1600">
                <a:solidFill>
                  <a:schemeClr val="bg1"/>
                </a:solidFill>
                <a:latin typeface="Calibri Light"/>
                <a:cs typeface="Calibri Light"/>
              </a:endParaRPr>
            </a:p>
            <a:p>
              <a:pPr algn="ctr"/>
              <a:r>
                <a:rPr lang="en-US" sz="1600">
                  <a:solidFill>
                    <a:schemeClr val="bg1"/>
                  </a:solidFill>
                  <a:latin typeface="Calibri Light"/>
                  <a:cs typeface="Calibri Light"/>
                </a:rPr>
                <a:t>Personalization of </a:t>
              </a:r>
              <a:r>
                <a:rPr lang="en-US" sz="1600" err="1">
                  <a:solidFill>
                    <a:schemeClr val="bg1"/>
                  </a:solidFill>
                  <a:latin typeface="Calibri Light"/>
                  <a:cs typeface="Calibri Light"/>
                </a:rPr>
                <a:t>iTimekeep</a:t>
              </a:r>
              <a:r>
                <a:rPr lang="en-US" sz="1600">
                  <a:solidFill>
                    <a:schemeClr val="bg1"/>
                  </a:solidFill>
                  <a:latin typeface="Calibri Light"/>
                  <a:cs typeface="Calibri Light"/>
                </a:rPr>
                <a:t> promotes the simplicity and ease of use with a tailored experience unique to their timekeeping behavior.</a:t>
              </a:r>
            </a:p>
          </p:txBody>
        </p:sp>
        <p:sp>
          <p:nvSpPr>
            <p:cNvPr id="9" name="Title 1">
              <a:extLst>
                <a:ext uri="{FF2B5EF4-FFF2-40B4-BE49-F238E27FC236}">
                  <a16:creationId xmlns:a16="http://schemas.microsoft.com/office/drawing/2014/main" id="{F003EDA9-AD5A-D941-B205-2C79089E18BD}"/>
                </a:ext>
              </a:extLst>
            </p:cNvPr>
            <p:cNvSpPr txBox="1">
              <a:spLocks/>
            </p:cNvSpPr>
            <p:nvPr/>
          </p:nvSpPr>
          <p:spPr>
            <a:xfrm>
              <a:off x="851201" y="996310"/>
              <a:ext cx="4711337" cy="69492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1">
                  <a:solidFill>
                    <a:schemeClr val="bg1"/>
                  </a:solidFill>
                  <a:latin typeface="+mn-lt"/>
                </a:rPr>
                <a:t>Lawyers</a:t>
              </a:r>
            </a:p>
          </p:txBody>
        </p:sp>
        <p:cxnSp>
          <p:nvCxnSpPr>
            <p:cNvPr id="10" name="Straight Connector 9">
              <a:extLst>
                <a:ext uri="{FF2B5EF4-FFF2-40B4-BE49-F238E27FC236}">
                  <a16:creationId xmlns:a16="http://schemas.microsoft.com/office/drawing/2014/main" id="{1F75483C-A4F4-1A4C-8AEC-922C3350DAEB}"/>
                </a:ext>
              </a:extLst>
            </p:cNvPr>
            <p:cNvCxnSpPr>
              <a:cxnSpLocks/>
            </p:cNvCxnSpPr>
            <p:nvPr/>
          </p:nvCxnSpPr>
          <p:spPr>
            <a:xfrm>
              <a:off x="1371600" y="1769310"/>
              <a:ext cx="3826933"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11834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25FB899-67D1-D646-97BE-C692B0A1E020}"/>
              </a:ext>
            </a:extLst>
          </p:cNvPr>
          <p:cNvSpPr>
            <a:spLocks noGrp="1"/>
          </p:cNvSpPr>
          <p:nvPr>
            <p:ph type="title"/>
          </p:nvPr>
        </p:nvSpPr>
        <p:spPr/>
        <p:txBody>
          <a:bodyPr>
            <a:noAutofit/>
          </a:bodyPr>
          <a:lstStyle/>
          <a:p>
            <a:r>
              <a:rPr lang="en-US" sz="4000" b="1" spc="300">
                <a:solidFill>
                  <a:schemeClr val="accent2">
                    <a:lumMod val="40000"/>
                    <a:lumOff val="60000"/>
                  </a:schemeClr>
                </a:solidFill>
                <a:latin typeface="+mn-lt"/>
              </a:rPr>
              <a:t>WHAT’S NEW</a:t>
            </a:r>
            <a:endParaRPr lang="en-US" sz="4000" b="1" spc="300">
              <a:solidFill>
                <a:schemeClr val="accent2">
                  <a:lumMod val="40000"/>
                  <a:lumOff val="60000"/>
                </a:schemeClr>
              </a:solidFill>
              <a:effectLst/>
              <a:latin typeface="+mn-lt"/>
            </a:endParaRPr>
          </a:p>
        </p:txBody>
      </p:sp>
      <p:sp>
        <p:nvSpPr>
          <p:cNvPr id="6" name="Subtitle 5">
            <a:extLst>
              <a:ext uri="{FF2B5EF4-FFF2-40B4-BE49-F238E27FC236}">
                <a16:creationId xmlns:a16="http://schemas.microsoft.com/office/drawing/2014/main" id="{19A22208-7266-6E45-B5D5-C9E789839D83}"/>
              </a:ext>
            </a:extLst>
          </p:cNvPr>
          <p:cNvSpPr>
            <a:spLocks noGrp="1"/>
          </p:cNvSpPr>
          <p:nvPr>
            <p:ph type="body" idx="1"/>
          </p:nvPr>
        </p:nvSpPr>
        <p:spPr>
          <a:xfrm>
            <a:off x="584796" y="4008279"/>
            <a:ext cx="10972800" cy="1500187"/>
          </a:xfrm>
        </p:spPr>
        <p:txBody>
          <a:bodyPr>
            <a:noAutofit/>
          </a:bodyPr>
          <a:lstStyle/>
          <a:p>
            <a:pPr marL="0" indent="0">
              <a:buNone/>
            </a:pPr>
            <a:r>
              <a:rPr lang="en-US" sz="8800" err="1">
                <a:solidFill>
                  <a:schemeClr val="bg1"/>
                </a:solidFill>
                <a:latin typeface="+mj-lt"/>
              </a:rPr>
              <a:t>iTimekeep</a:t>
            </a:r>
            <a:endParaRPr lang="en-US" sz="8800">
              <a:solidFill>
                <a:schemeClr val="bg1"/>
              </a:solidFill>
              <a:effectLst/>
              <a:latin typeface="+mj-lt"/>
            </a:endParaRPr>
          </a:p>
        </p:txBody>
      </p:sp>
      <p:pic>
        <p:nvPicPr>
          <p:cNvPr id="3" name="Picture 2" descr="A picture containing drawing&#10;&#10;Description automatically generated">
            <a:extLst>
              <a:ext uri="{FF2B5EF4-FFF2-40B4-BE49-F238E27FC236}">
                <a16:creationId xmlns:a16="http://schemas.microsoft.com/office/drawing/2014/main" id="{E1180028-9D24-4B66-AD06-AB5074015A61}"/>
              </a:ext>
            </a:extLst>
          </p:cNvPr>
          <p:cNvPicPr>
            <a:picLocks noChangeAspect="1"/>
          </p:cNvPicPr>
          <p:nvPr/>
        </p:nvPicPr>
        <p:blipFill>
          <a:blip r:embed="rId3">
            <a:biLevel thresh="25000"/>
          </a:blip>
          <a:stretch>
            <a:fillRect/>
          </a:stretch>
        </p:blipFill>
        <p:spPr>
          <a:xfrm>
            <a:off x="9662711" y="396069"/>
            <a:ext cx="1706696" cy="1706696"/>
          </a:xfrm>
          <a:prstGeom prst="rect">
            <a:avLst/>
          </a:prstGeom>
        </p:spPr>
      </p:pic>
    </p:spTree>
    <p:extLst>
      <p:ext uri="{BB962C8B-B14F-4D97-AF65-F5344CB8AC3E}">
        <p14:creationId xmlns:p14="http://schemas.microsoft.com/office/powerpoint/2010/main" val="2704543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ubtitle 5">
            <a:extLst>
              <a:ext uri="{FF2B5EF4-FFF2-40B4-BE49-F238E27FC236}">
                <a16:creationId xmlns:a16="http://schemas.microsoft.com/office/drawing/2014/main" id="{04AD987B-FDA7-42AB-8D8E-ECEDCF9D8473}"/>
              </a:ext>
            </a:extLst>
          </p:cNvPr>
          <p:cNvGraphicFramePr>
            <a:graphicFrameLocks noGrp="1"/>
          </p:cNvGraphicFramePr>
          <p:nvPr>
            <p:ph idx="1"/>
            <p:extLst>
              <p:ext uri="{D42A27DB-BD31-4B8C-83A1-F6EECF244321}">
                <p14:modId xmlns:p14="http://schemas.microsoft.com/office/powerpoint/2010/main" val="3876341534"/>
              </p:ext>
            </p:extLst>
          </p:nvPr>
        </p:nvGraphicFramePr>
        <p:xfrm>
          <a:off x="612200" y="1686247"/>
          <a:ext cx="10741599" cy="3981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30207540-D887-3943-B334-411DA3CC58D6}"/>
              </a:ext>
            </a:extLst>
          </p:cNvPr>
          <p:cNvSpPr>
            <a:spLocks noGrp="1"/>
          </p:cNvSpPr>
          <p:nvPr>
            <p:ph type="title"/>
          </p:nvPr>
        </p:nvSpPr>
        <p:spPr/>
        <p:txBody>
          <a:bodyPr/>
          <a:lstStyle/>
          <a:p>
            <a:r>
              <a:rPr lang="en-US" b="1" err="1"/>
              <a:t>iTimekeep</a:t>
            </a:r>
            <a:r>
              <a:rPr lang="en-US" b="1"/>
              <a:t>: Highlights</a:t>
            </a:r>
          </a:p>
        </p:txBody>
      </p:sp>
    </p:spTree>
    <p:extLst>
      <p:ext uri="{BB962C8B-B14F-4D97-AF65-F5344CB8AC3E}">
        <p14:creationId xmlns:p14="http://schemas.microsoft.com/office/powerpoint/2010/main" val="2142191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84B149F-9B11-4AB3-902C-B09A573C47B6}"/>
              </a:ext>
            </a:extLst>
          </p:cNvPr>
          <p:cNvSpPr>
            <a:spLocks noGrp="1"/>
          </p:cNvSpPr>
          <p:nvPr>
            <p:ph type="subTitle" idx="1"/>
          </p:nvPr>
        </p:nvSpPr>
        <p:spPr/>
        <p:txBody>
          <a:bodyPr>
            <a:normAutofit/>
          </a:bodyPr>
          <a:lstStyle/>
          <a:p>
            <a:endParaRPr lang="en-US"/>
          </a:p>
          <a:p>
            <a:endParaRPr lang="en-US"/>
          </a:p>
          <a:p>
            <a:endParaRPr lang="en-US"/>
          </a:p>
          <a:p>
            <a:endParaRPr lang="en-US"/>
          </a:p>
          <a:p>
            <a:endParaRPr lang="en-US"/>
          </a:p>
          <a:p>
            <a:endParaRPr lang="en-US"/>
          </a:p>
        </p:txBody>
      </p:sp>
      <p:sp>
        <p:nvSpPr>
          <p:cNvPr id="19" name="Title 6">
            <a:extLst>
              <a:ext uri="{FF2B5EF4-FFF2-40B4-BE49-F238E27FC236}">
                <a16:creationId xmlns:a16="http://schemas.microsoft.com/office/drawing/2014/main" id="{8D05E187-4DA2-4CC3-AF75-B24B3B7FFC6D}"/>
              </a:ext>
            </a:extLst>
          </p:cNvPr>
          <p:cNvSpPr txBox="1">
            <a:spLocks/>
          </p:cNvSpPr>
          <p:nvPr/>
        </p:nvSpPr>
        <p:spPr>
          <a:xfrm>
            <a:off x="383059" y="166345"/>
            <a:ext cx="11380573"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1" i="0" kern="1200">
                <a:solidFill>
                  <a:schemeClr val="accent1"/>
                </a:solidFill>
                <a:latin typeface="Lato Light" panose="020F0302020204030203" pitchFamily="34" charset="77"/>
                <a:ea typeface="Helvetica Neue Condensed" panose="02000503000000020004" pitchFamily="2" charset="0"/>
                <a:cs typeface="Helvetica Neue Condensed" panose="02000503000000020004" pitchFamily="2" charset="0"/>
              </a:defRPr>
            </a:lvl1pPr>
          </a:lstStyle>
          <a:p>
            <a:pPr algn="l"/>
            <a:r>
              <a:rPr lang="en-US" sz="4000"/>
              <a:t>Unified User Experience</a:t>
            </a:r>
          </a:p>
          <a:p>
            <a:pPr algn="l"/>
            <a:r>
              <a:rPr lang="en-US" sz="4800"/>
              <a:t> </a:t>
            </a:r>
          </a:p>
        </p:txBody>
      </p:sp>
    </p:spTree>
    <p:extLst>
      <p:ext uri="{BB962C8B-B14F-4D97-AF65-F5344CB8AC3E}">
        <p14:creationId xmlns:p14="http://schemas.microsoft.com/office/powerpoint/2010/main" val="3570870442"/>
      </p:ext>
    </p:extLst>
  </p:cSld>
  <p:clrMapOvr>
    <a:masterClrMapping/>
  </p:clrMapOvr>
</p:sld>
</file>

<file path=ppt/theme/theme1.xml><?xml version="1.0" encoding="utf-8"?>
<a:theme xmlns:a="http://schemas.openxmlformats.org/drawingml/2006/main" name="Bellefield Master">
  <a:themeElements>
    <a:clrScheme name="Aderant 2020 Colors">
      <a:dk1>
        <a:srgbClr val="000000"/>
      </a:dk1>
      <a:lt1>
        <a:srgbClr val="FFFFFF"/>
      </a:lt1>
      <a:dk2>
        <a:srgbClr val="B30838"/>
      </a:dk2>
      <a:lt2>
        <a:srgbClr val="939CA1"/>
      </a:lt2>
      <a:accent1>
        <a:srgbClr val="0782C2"/>
      </a:accent1>
      <a:accent2>
        <a:srgbClr val="4DB9EF"/>
      </a:accent2>
      <a:accent3>
        <a:srgbClr val="088FB3"/>
      </a:accent3>
      <a:accent4>
        <a:srgbClr val="057877"/>
      </a:accent4>
      <a:accent5>
        <a:srgbClr val="FBAE2F"/>
      </a:accent5>
      <a:accent6>
        <a:srgbClr val="2A2E79"/>
      </a:accent6>
      <a:hlink>
        <a:srgbClr val="1E568A"/>
      </a:hlink>
      <a:folHlink>
        <a:srgbClr val="0E5165"/>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F-Slide-Master-2019-v2" id="{36FD6396-4533-4143-9F5D-EDB5EA47D3EA}" vid="{94C04EC7-C6D8-FB47-B0D2-9D59C562CC4D}"/>
    </a:ext>
  </a:extLst>
</a:theme>
</file>

<file path=ppt/theme/theme2.xml><?xml version="1.0" encoding="utf-8"?>
<a:theme xmlns:a="http://schemas.openxmlformats.org/drawingml/2006/main" name="2_Bellefield Master">
  <a:themeElements>
    <a:clrScheme name="Aderant 2020 Colors">
      <a:dk1>
        <a:srgbClr val="000000"/>
      </a:dk1>
      <a:lt1>
        <a:srgbClr val="FFFFFF"/>
      </a:lt1>
      <a:dk2>
        <a:srgbClr val="B30838"/>
      </a:dk2>
      <a:lt2>
        <a:srgbClr val="939CA1"/>
      </a:lt2>
      <a:accent1>
        <a:srgbClr val="0782C2"/>
      </a:accent1>
      <a:accent2>
        <a:srgbClr val="4DB9EF"/>
      </a:accent2>
      <a:accent3>
        <a:srgbClr val="088FB3"/>
      </a:accent3>
      <a:accent4>
        <a:srgbClr val="057877"/>
      </a:accent4>
      <a:accent5>
        <a:srgbClr val="FBAE2F"/>
      </a:accent5>
      <a:accent6>
        <a:srgbClr val="2A2E79"/>
      </a:accent6>
      <a:hlink>
        <a:srgbClr val="1E568A"/>
      </a:hlink>
      <a:folHlink>
        <a:srgbClr val="0E5165"/>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F-Slide-Master-2019-v2" id="{36FD6396-4533-4143-9F5D-EDB5EA47D3EA}" vid="{94C04EC7-C6D8-FB47-B0D2-9D59C562CC4D}"/>
    </a:ext>
  </a:extLst>
</a:theme>
</file>

<file path=ppt/theme/theme3.xml><?xml version="1.0" encoding="utf-8"?>
<a:theme xmlns:a="http://schemas.openxmlformats.org/drawingml/2006/main" name="iTimeKeep Master">
  <a:themeElements>
    <a:clrScheme name="Aderant 2020 Colors">
      <a:dk1>
        <a:srgbClr val="000000"/>
      </a:dk1>
      <a:lt1>
        <a:srgbClr val="FFFFFF"/>
      </a:lt1>
      <a:dk2>
        <a:srgbClr val="B30838"/>
      </a:dk2>
      <a:lt2>
        <a:srgbClr val="939CA1"/>
      </a:lt2>
      <a:accent1>
        <a:srgbClr val="0782C2"/>
      </a:accent1>
      <a:accent2>
        <a:srgbClr val="4DB9EF"/>
      </a:accent2>
      <a:accent3>
        <a:srgbClr val="088FB3"/>
      </a:accent3>
      <a:accent4>
        <a:srgbClr val="057877"/>
      </a:accent4>
      <a:accent5>
        <a:srgbClr val="FBAE2F"/>
      </a:accent5>
      <a:accent6>
        <a:srgbClr val="2A2E79"/>
      </a:accent6>
      <a:hlink>
        <a:srgbClr val="1E568A"/>
      </a:hlink>
      <a:folHlink>
        <a:srgbClr val="0E5165"/>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F-Slide-Master-2019-v2" id="{36FD6396-4533-4143-9F5D-EDB5EA47D3EA}" vid="{A81D33E1-BE00-7849-A5B3-4E2C1ECFCF47}"/>
    </a:ext>
  </a:extLst>
</a:theme>
</file>

<file path=ppt/theme/theme4.xml><?xml version="1.0" encoding="utf-8"?>
<a:theme xmlns:a="http://schemas.openxmlformats.org/drawingml/2006/main" name="OCG Master">
  <a:themeElements>
    <a:clrScheme name="Aderant 2020 Colors">
      <a:dk1>
        <a:srgbClr val="000000"/>
      </a:dk1>
      <a:lt1>
        <a:srgbClr val="FFFFFF"/>
      </a:lt1>
      <a:dk2>
        <a:srgbClr val="B30838"/>
      </a:dk2>
      <a:lt2>
        <a:srgbClr val="939CA1"/>
      </a:lt2>
      <a:accent1>
        <a:srgbClr val="0782C2"/>
      </a:accent1>
      <a:accent2>
        <a:srgbClr val="4DB9EF"/>
      </a:accent2>
      <a:accent3>
        <a:srgbClr val="088FB3"/>
      </a:accent3>
      <a:accent4>
        <a:srgbClr val="057877"/>
      </a:accent4>
      <a:accent5>
        <a:srgbClr val="FBAE2F"/>
      </a:accent5>
      <a:accent6>
        <a:srgbClr val="2A2E79"/>
      </a:accent6>
      <a:hlink>
        <a:srgbClr val="1E568A"/>
      </a:hlink>
      <a:folHlink>
        <a:srgbClr val="0E5165"/>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F-Slide-Master-2019-v2" id="{36FD6396-4533-4143-9F5D-EDB5EA47D3EA}" vid="{0A9CA7AD-341E-1D47-A067-0262A94F1914}"/>
    </a:ext>
  </a:extLst>
</a:theme>
</file>

<file path=ppt/theme/theme5.xml><?xml version="1.0" encoding="utf-8"?>
<a:theme xmlns:a="http://schemas.openxmlformats.org/drawingml/2006/main" name="1_Bellefield Master">
  <a:themeElements>
    <a:clrScheme name="Aderant 2020 Colors">
      <a:dk1>
        <a:srgbClr val="000000"/>
      </a:dk1>
      <a:lt1>
        <a:srgbClr val="FFFFFF"/>
      </a:lt1>
      <a:dk2>
        <a:srgbClr val="B30838"/>
      </a:dk2>
      <a:lt2>
        <a:srgbClr val="939CA1"/>
      </a:lt2>
      <a:accent1>
        <a:srgbClr val="0782C2"/>
      </a:accent1>
      <a:accent2>
        <a:srgbClr val="4DB9EF"/>
      </a:accent2>
      <a:accent3>
        <a:srgbClr val="088FB3"/>
      </a:accent3>
      <a:accent4>
        <a:srgbClr val="057877"/>
      </a:accent4>
      <a:accent5>
        <a:srgbClr val="FBAE2F"/>
      </a:accent5>
      <a:accent6>
        <a:srgbClr val="2A2E79"/>
      </a:accent6>
      <a:hlink>
        <a:srgbClr val="1E568A"/>
      </a:hlink>
      <a:folHlink>
        <a:srgbClr val="0E5165"/>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F-Slide-Master-2019-v2" id="{36FD6396-4533-4143-9F5D-EDB5EA47D3EA}" vid="{197D9850-EFEE-4143-B4E5-B63E17D927D9}"/>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9ff7cc18-edfd-4aab-b111-069433775ff7">
      <UserInfo>
        <DisplayName>Angela Huffman</DisplayName>
        <AccountId>2831</AccountId>
        <AccountType/>
      </UserInfo>
      <UserInfo>
        <DisplayName>Whitney Ruffin</DisplayName>
        <AccountId>2853</AccountId>
        <AccountType/>
      </UserInfo>
      <UserInfo>
        <DisplayName>Laurie Blackhurst</DisplayName>
        <AccountId>2827</AccountId>
        <AccountType/>
      </UserInfo>
      <UserInfo>
        <DisplayName>Priyanka Kumar</DisplayName>
        <AccountId>2838</AccountId>
        <AccountType/>
      </UserInfo>
      <UserInfo>
        <DisplayName>Desmond Russell</DisplayName>
        <AccountId>2835</AccountId>
        <AccountType/>
      </UserInfo>
      <UserInfo>
        <DisplayName>Ephraim Smith</DisplayName>
        <AccountId>2839</AccountId>
        <AccountType/>
      </UserInfo>
      <UserInfo>
        <DisplayName>Tara Quinn</DisplayName>
        <AccountId>2824</AccountId>
        <AccountType/>
      </UserInfo>
      <UserInfo>
        <DisplayName>Marie Burgess</DisplayName>
        <AccountId>309</AccountId>
        <AccountType/>
      </UserInfo>
      <UserInfo>
        <DisplayName>Brendan Roy</DisplayName>
        <AccountId>564</AccountId>
        <AccountType/>
      </UserInfo>
      <UserInfo>
        <DisplayName>Eric Leach</DisplayName>
        <AccountId>2851</AccountId>
        <AccountType/>
      </UserInfo>
      <UserInfo>
        <DisplayName>Brenna Strickland</DisplayName>
        <AccountId>618</AccountId>
        <AccountType/>
      </UserInfo>
      <UserInfo>
        <DisplayName>Robin Sloan</DisplayName>
        <AccountId>2826</AccountId>
        <AccountType/>
      </UserInfo>
      <UserInfo>
        <DisplayName>Daniel Barr</DisplayName>
        <AccountId>2819</AccountId>
        <AccountType/>
      </UserInfo>
      <UserInfo>
        <DisplayName>Richard Tedeschi</DisplayName>
        <AccountId>2822</AccountId>
        <AccountType/>
      </UserInfo>
      <UserInfo>
        <DisplayName>Kate Titchenal</DisplayName>
        <AccountId>2833</AccountId>
        <AccountType/>
      </UserInfo>
      <UserInfo>
        <DisplayName>Matt Yezovich</DisplayName>
        <AccountId>2842</AccountId>
        <AccountType/>
      </UserInfo>
      <UserInfo>
        <DisplayName>Gavin Nicol</DisplayName>
        <AccountId>2928</AccountId>
        <AccountType/>
      </UserInfo>
      <UserInfo>
        <DisplayName>Jaime Rudy</DisplayName>
        <AccountId>2829</AccountId>
        <AccountType/>
      </UserInfo>
      <UserInfo>
        <DisplayName>Lori Radens</DisplayName>
        <AccountId>2855</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D6DDE162D6A184FAAFEAC7C01071A5E" ma:contentTypeVersion="12" ma:contentTypeDescription="Create a new document." ma:contentTypeScope="" ma:versionID="9937ca8d49550c8ef6792e59e0822424">
  <xsd:schema xmlns:xsd="http://www.w3.org/2001/XMLSchema" xmlns:xs="http://www.w3.org/2001/XMLSchema" xmlns:p="http://schemas.microsoft.com/office/2006/metadata/properties" xmlns:ns3="9ff7cc18-edfd-4aab-b111-069433775ff7" xmlns:ns4="384e9192-2835-4656-8220-a70b34ac5782" targetNamespace="http://schemas.microsoft.com/office/2006/metadata/properties" ma:root="true" ma:fieldsID="d91d672f8abb8c42323869aa7a87076b" ns3:_="" ns4:_="">
    <xsd:import namespace="9ff7cc18-edfd-4aab-b111-069433775ff7"/>
    <xsd:import namespace="384e9192-2835-4656-8220-a70b34ac578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f7cc18-edfd-4aab-b111-069433775ff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84e9192-2835-4656-8220-a70b34ac578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25D6193-C97D-4C55-8D6E-8CF646091AA6}">
  <ds:schemaRefs>
    <ds:schemaRef ds:uri="9ff7cc18-edfd-4aab-b111-069433775ff7"/>
    <ds:schemaRef ds:uri="384e9192-2835-4656-8220-a70b34ac5782"/>
    <ds:schemaRef ds:uri="http://schemas.microsoft.com/office/infopath/2007/PartnerControls"/>
    <ds:schemaRef ds:uri="http://schemas.microsoft.com/office/2006/metadata/properties"/>
    <ds:schemaRef ds:uri="http://purl.org/dc/elements/1.1/"/>
    <ds:schemaRef ds:uri="http://schemas.microsoft.com/office/2006/documentManagement/types"/>
    <ds:schemaRef ds:uri="http://www.w3.org/XML/1998/namespace"/>
    <ds:schemaRef ds:uri="http://purl.org/dc/term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4BF39034-F0F2-4670-8F1C-AC6F611F5B15}">
  <ds:schemaRefs>
    <ds:schemaRef ds:uri="http://schemas.microsoft.com/sharepoint/v3/contenttype/forms"/>
  </ds:schemaRefs>
</ds:datastoreItem>
</file>

<file path=customXml/itemProps3.xml><?xml version="1.0" encoding="utf-8"?>
<ds:datastoreItem xmlns:ds="http://schemas.openxmlformats.org/officeDocument/2006/customXml" ds:itemID="{F095BC5F-C2E2-4F2D-99F2-43363E5BB4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ff7cc18-edfd-4aab-b111-069433775ff7"/>
    <ds:schemaRef ds:uri="384e9192-2835-4656-8220-a70b34ac57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18</TotalTime>
  <Words>1445</Words>
  <Application>Microsoft Macintosh PowerPoint</Application>
  <PresentationFormat>Widescreen</PresentationFormat>
  <Paragraphs>301</Paragraphs>
  <Slides>29</Slides>
  <Notes>24</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29</vt:i4>
      </vt:variant>
    </vt:vector>
  </HeadingPairs>
  <TitlesOfParts>
    <vt:vector size="43" baseType="lpstr">
      <vt:lpstr>Lato</vt:lpstr>
      <vt:lpstr>Calibri</vt:lpstr>
      <vt:lpstr>Arial</vt:lpstr>
      <vt:lpstr>Gill Sans</vt:lpstr>
      <vt:lpstr>Lato Light</vt:lpstr>
      <vt:lpstr>Helvetica Neue</vt:lpstr>
      <vt:lpstr>Tahoma</vt:lpstr>
      <vt:lpstr>Calibri Light</vt:lpstr>
      <vt:lpstr>Source Sans Pro</vt:lpstr>
      <vt:lpstr>Bellefield Master</vt:lpstr>
      <vt:lpstr>2_Bellefield Master</vt:lpstr>
      <vt:lpstr>iTimeKeep Master</vt:lpstr>
      <vt:lpstr>OCG Master</vt:lpstr>
      <vt:lpstr>1_Bellefield Master</vt:lpstr>
      <vt:lpstr>Visual Brief iTimekeep / OCG Live™ / Thrive</vt:lpstr>
      <vt:lpstr>Introduction</vt:lpstr>
      <vt:lpstr>Our Vision:</vt:lpstr>
      <vt:lpstr>PowerPoint Presentation</vt:lpstr>
      <vt:lpstr>PowerPoint Presentation</vt:lpstr>
      <vt:lpstr>PowerPoint Presentation</vt:lpstr>
      <vt:lpstr>WHAT’S NEW</vt:lpstr>
      <vt:lpstr>iTimekeep: Highlights</vt:lpstr>
      <vt:lpstr>PowerPoint Presentation</vt:lpstr>
      <vt:lpstr>Personalizing iTimekeep</vt:lpstr>
      <vt:lpstr>Duplicate an Entire Day of Time Entries</vt:lpstr>
      <vt:lpstr>View Thrive Goals in iTimekeep</vt:lpstr>
      <vt:lpstr>Display Additional Timecard Data</vt:lpstr>
      <vt:lpstr>Older Entries</vt:lpstr>
      <vt:lpstr>Highlight Non-Compliance in Narratives</vt:lpstr>
      <vt:lpstr>WHAT’S NEW</vt:lpstr>
      <vt:lpstr>WHAT’S NEW</vt:lpstr>
      <vt:lpstr>OCG Live: Release Highlights</vt:lpstr>
      <vt:lpstr>Highlight Trigger Word &amp; Reason </vt:lpstr>
      <vt:lpstr>Extended Summaries</vt:lpstr>
      <vt:lpstr>WHAT’S NEW</vt:lpstr>
      <vt:lpstr>Thrive: Release Highlights</vt:lpstr>
      <vt:lpstr>Real-time Compliance Data &amp; Interactive Reporting</vt:lpstr>
      <vt:lpstr>Multi-policy Management</vt:lpstr>
      <vt:lpstr>Engage with Timekeepers &amp; Policy Owners</vt:lpstr>
      <vt:lpstr>WHAT’S NEW</vt:lpstr>
      <vt:lpstr>Trainings</vt:lpstr>
      <vt:lpstr>October Release Date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Resource Materials iTimekeep  and OCG Live™  March 2020 Product Release</dc:title>
  <dc:creator>Samantha Rouse</dc:creator>
  <cp:lastModifiedBy>Antonio Garcia</cp:lastModifiedBy>
  <cp:revision>10</cp:revision>
  <dcterms:created xsi:type="dcterms:W3CDTF">2020-03-17T10:53:30Z</dcterms:created>
  <dcterms:modified xsi:type="dcterms:W3CDTF">2020-10-08T11:16:33Z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0x0101006D6DDE162D6A184FAAFEAC7C01071A5E</vt:lpwstr>
  </property>
  <property fmtid="{D5CDD505-2E9C-101B-9397-08002B2CF9AE}" pid="3" name="Order">
    <vt:r8>4273100</vt:r8>
  </property>
  <property fmtid="{D5CDD505-2E9C-101B-9397-08002B2CF9AE}" pid="4" name="ComplianceAssetId">
    <vt:lpwstr/>
  </property>
</Properties>
</file>